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87" r:id="rId6"/>
    <p:sldId id="259" r:id="rId7"/>
    <p:sldId id="262" r:id="rId8"/>
    <p:sldId id="263" r:id="rId9"/>
    <p:sldId id="264" r:id="rId10"/>
    <p:sldId id="265" r:id="rId11"/>
    <p:sldId id="266" r:id="rId12"/>
    <p:sldId id="267" r:id="rId13"/>
    <p:sldId id="268" r:id="rId14"/>
    <p:sldId id="269" r:id="rId15"/>
    <p:sldId id="270" r:id="rId16"/>
    <p:sldId id="260" r:id="rId17"/>
    <p:sldId id="261" r:id="rId18"/>
  </p:sldIdLst>
  <p:sldSz cx="9144000" cy="6858000"/>
  <p:notesSz cx="6858000" cy="9144000"/>
  <p:embeddedFontLst>
    <p:embeddedFont>
      <p:font typeface="Calibri" panose="020F0502020204030204"/>
      <p:regular r:id="rId22"/>
    </p:embeddedFont>
    <p:embeddedFont>
      <p:font typeface="Garamond" panose="02020404030301010803"/>
      <p:regular r:id="rId23"/>
      <p:bold r:id="rId24"/>
      <p:italic r:id="rId25"/>
    </p:embeddedFont>
    <p:embeddedFont>
      <p:font typeface="Century Schoolbook" panose="02040604050505020304"/>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3" name="Google Shape;93;p2: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4: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p5: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panose="020B0604020202020204"/>
              <a:ea typeface="Arial" panose="020B0604020202020204"/>
              <a:cs typeface="Arial" panose="020B0604020202020204"/>
              <a:sym typeface="Arial" panose="020B0604020202020204"/>
            </a:endParaRPr>
          </a:p>
        </p:txBody>
      </p:sp>
      <p:sp>
        <p:nvSpPr>
          <p:cNvPr id="226" name="Google Shape;226;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panose="020B0604020202020204"/>
                <a:ea typeface="Arial" panose="020B0604020202020204"/>
                <a:cs typeface="Arial" panose="020B0604020202020204"/>
                <a:sym typeface="Arial" panose="020B0604020202020204"/>
              </a:rPr>
            </a:fld>
            <a:endParaRPr sz="13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3" name="Google Shape;233;p6:notes"/>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stretch>
            <a:fillRect/>
          </a:stretch>
        </a:blipFill>
        <a:effectLst/>
      </p:bgPr>
    </p:bg>
    <p:spTree>
      <p:nvGrpSpPr>
        <p:cNvPr id="15" name="Shape 15"/>
        <p:cNvGrpSpPr/>
        <p:nvPr/>
      </p:nvGrpSpPr>
      <p:grpSpPr>
        <a:xfrm>
          <a:off x="0" y="0"/>
          <a:ext cx="0" cy="0"/>
          <a:chOff x="0" y="0"/>
          <a:chExt cx="0" cy="0"/>
        </a:xfrm>
      </p:grpSpPr>
      <p:sp>
        <p:nvSpPr>
          <p:cNvPr id="16" name="Google Shape;16;p8"/>
          <p:cNvSpPr txBox="1"/>
          <p:nvPr>
            <p:ph type="ctrTitle"/>
          </p:nvPr>
        </p:nvSpPr>
        <p:spPr>
          <a:xfrm>
            <a:off x="369278" y="3666392"/>
            <a:ext cx="5196254" cy="128367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FEE599"/>
              </a:buClr>
              <a:buSzPts val="4500"/>
              <a:buFont typeface="Calibri" panose="020F0502020204030204"/>
              <a:buNone/>
              <a:defRPr sz="4500" b="1">
                <a:solidFill>
                  <a:srgbClr val="FEE59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
          <p:cNvSpPr txBox="1"/>
          <p:nvPr>
            <p:ph type="subTitle" idx="1"/>
          </p:nvPr>
        </p:nvSpPr>
        <p:spPr>
          <a:xfrm>
            <a:off x="369278" y="5178670"/>
            <a:ext cx="4848765" cy="45720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rgbClr val="F2F2F2"/>
              </a:buClr>
              <a:buSzPts val="2400"/>
              <a:buNone/>
              <a:defRPr sz="2400">
                <a:solidFill>
                  <a:srgbClr val="F2F2F2"/>
                </a:solidFill>
              </a:defRPr>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
          <p:cNvSpPr txBox="1"/>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rgbClr val="7F7F7F"/>
              </a:buClr>
              <a:buSzPts val="2000"/>
              <a:buNone/>
              <a:defRPr sz="2000">
                <a:solidFill>
                  <a:srgbClr val="7F7F7F"/>
                </a:solidFill>
              </a:defRPr>
            </a:lvl1pPr>
            <a:lvl2pPr marL="914400" lvl="1" indent="-228600" algn="just">
              <a:lnSpc>
                <a:spcPct val="120000"/>
              </a:lnSpc>
              <a:spcBef>
                <a:spcPts val="600"/>
              </a:spcBef>
              <a:spcAft>
                <a:spcPts val="0"/>
              </a:spcAft>
              <a:buClr>
                <a:schemeClr val="dk1"/>
              </a:buClr>
              <a:buSzPts val="2400"/>
              <a:buNone/>
              <a:defRPr/>
            </a:lvl2pPr>
            <a:lvl3pPr marL="1371600" lvl="2" indent="-228600" algn="just">
              <a:lnSpc>
                <a:spcPct val="120000"/>
              </a:lnSpc>
              <a:spcBef>
                <a:spcPts val="600"/>
              </a:spcBef>
              <a:spcAft>
                <a:spcPts val="0"/>
              </a:spcAft>
              <a:buClr>
                <a:schemeClr val="dk1"/>
              </a:buClr>
              <a:buSzPts val="2000"/>
              <a:buNone/>
              <a:defRPr/>
            </a:lvl3pPr>
            <a:lvl4pPr marL="1828800" lvl="3" indent="-228600" algn="just">
              <a:lnSpc>
                <a:spcPct val="120000"/>
              </a:lnSpc>
              <a:spcBef>
                <a:spcPts val="600"/>
              </a:spcBef>
              <a:spcAft>
                <a:spcPts val="0"/>
              </a:spcAft>
              <a:buClr>
                <a:schemeClr val="dk1"/>
              </a:buClr>
              <a:buSzPts val="1800"/>
              <a:buNone/>
              <a:defRPr/>
            </a:lvl4pPr>
            <a:lvl5pPr marL="2286000" lvl="4" indent="-228600" algn="just">
              <a:lnSpc>
                <a:spcPct val="120000"/>
              </a:lnSpc>
              <a:spcBef>
                <a:spcPts val="600"/>
              </a:spcBef>
              <a:spcAft>
                <a:spcPts val="0"/>
              </a:spcAft>
              <a:buClr>
                <a:schemeClr val="dk1"/>
              </a:buClr>
              <a:buSzPts val="1800"/>
              <a:buNone/>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307732" y="16976"/>
            <a:ext cx="7526213" cy="57211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2F2F2"/>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p:nvPr>
            <p:ph type="pic" idx="2"/>
          </p:nvPr>
        </p:nvSpPr>
        <p:spPr>
          <a:xfrm>
            <a:off x="3887390" y="987426"/>
            <a:ext cx="4948877" cy="5307866"/>
          </a:xfrm>
          <a:prstGeom prst="rect">
            <a:avLst/>
          </a:prstGeom>
          <a:noFill/>
          <a:ln>
            <a:noFill/>
          </a:ln>
        </p:spPr>
      </p:sp>
      <p:sp>
        <p:nvSpPr>
          <p:cNvPr id="68" name="Google Shape;68;p17"/>
          <p:cNvSpPr txBox="1"/>
          <p:nvPr>
            <p:ph type="body" idx="1"/>
          </p:nvPr>
        </p:nvSpPr>
        <p:spPr>
          <a:xfrm>
            <a:off x="307732" y="987425"/>
            <a:ext cx="3271287" cy="530786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17"/>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2" name="Shape 72"/>
        <p:cNvGrpSpPr/>
        <p:nvPr/>
      </p:nvGrpSpPr>
      <p:grpSpPr>
        <a:xfrm>
          <a:off x="0" y="0"/>
          <a:ext cx="0" cy="0"/>
          <a:chOff x="0" y="0"/>
          <a:chExt cx="0" cy="0"/>
        </a:xfrm>
      </p:grpSpPr>
      <p:sp>
        <p:nvSpPr>
          <p:cNvPr id="73" name="Google Shape;73;p18"/>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p:nvPr>
            <p:ph type="body" idx="1"/>
          </p:nvPr>
        </p:nvSpPr>
        <p:spPr>
          <a:xfrm rot="5400000">
            <a:off x="1833197" y="-646235"/>
            <a:ext cx="5512777" cy="8563706"/>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18"/>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8" name="Shape 78"/>
        <p:cNvGrpSpPr/>
        <p:nvPr/>
      </p:nvGrpSpPr>
      <p:grpSpPr>
        <a:xfrm>
          <a:off x="0" y="0"/>
          <a:ext cx="0" cy="0"/>
          <a:chOff x="0" y="0"/>
          <a:chExt cx="0" cy="0"/>
        </a:xfrm>
      </p:grpSpPr>
      <p:sp>
        <p:nvSpPr>
          <p:cNvPr id="79" name="Google Shape;79;p19"/>
          <p:cNvSpPr txBox="1"/>
          <p:nvPr>
            <p:ph type="title"/>
          </p:nvPr>
        </p:nvSpPr>
        <p:spPr>
          <a:xfrm rot="5400000">
            <a:off x="4893835" y="2555448"/>
            <a:ext cx="5271356"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panose="020F0502020204030204"/>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9"/>
          <p:cNvSpPr txBox="1"/>
          <p:nvPr>
            <p:ph type="body" idx="1"/>
          </p:nvPr>
        </p:nvSpPr>
        <p:spPr>
          <a:xfrm rot="5400000">
            <a:off x="572418" y="640922"/>
            <a:ext cx="5271355" cy="5800725"/>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19"/>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9"/>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9" name="Shape 19"/>
        <p:cNvGrpSpPr/>
        <p:nvPr/>
      </p:nvGrpSpPr>
      <p:grpSpPr>
        <a:xfrm>
          <a:off x="0" y="0"/>
          <a:ext cx="0" cy="0"/>
          <a:chOff x="0" y="0"/>
          <a:chExt cx="0" cy="0"/>
        </a:xfrm>
      </p:grpSpPr>
      <p:sp>
        <p:nvSpPr>
          <p:cNvPr id="20" name="Google Shape;20;p9"/>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Calibri" panose="020F0502020204030204"/>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9"/>
          <p:cNvSpPr txBox="1"/>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2" name="Google Shape;22;p9"/>
          <p:cNvSpPr txBox="1"/>
          <p:nvPr>
            <p:ph type="dt" idx="10"/>
          </p:nvPr>
        </p:nvSpPr>
        <p:spPr>
          <a:xfrm>
            <a:off x="7163533" y="6559062"/>
            <a:ext cx="995729" cy="2989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9"/>
          <p:cNvSpPr txBox="1"/>
          <p:nvPr>
            <p:ph type="ftr" idx="11"/>
          </p:nvPr>
        </p:nvSpPr>
        <p:spPr>
          <a:xfrm>
            <a:off x="290147" y="6559062"/>
            <a:ext cx="6873386" cy="29893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9"/>
          <p:cNvSpPr txBox="1"/>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stretch>
            <a:fillRect/>
          </a:stretch>
        </a:blipFill>
        <a:effectLst/>
      </p:bgPr>
    </p:bg>
    <p:spTree>
      <p:nvGrpSpPr>
        <p:cNvPr id="25" name="Shape 25"/>
        <p:cNvGrpSpPr/>
        <p:nvPr/>
      </p:nvGrpSpPr>
      <p:grpSpPr>
        <a:xfrm>
          <a:off x="0" y="0"/>
          <a:ext cx="0" cy="0"/>
          <a:chOff x="0" y="0"/>
          <a:chExt cx="0" cy="0"/>
        </a:xfrm>
      </p:grpSpPr>
      <p:sp>
        <p:nvSpPr>
          <p:cNvPr id="26" name="Google Shape;26;p10"/>
          <p:cNvSpPr txBox="1"/>
          <p:nvPr>
            <p:ph type="title"/>
          </p:nvPr>
        </p:nvSpPr>
        <p:spPr>
          <a:xfrm>
            <a:off x="307732" y="395654"/>
            <a:ext cx="844940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panose="020F0502020204030204"/>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11"/>
          <p:cNvSpPr txBox="1"/>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2400"/>
              <a:buNone/>
              <a:defRPr sz="2400">
                <a:solidFill>
                  <a:schemeClr val="dk1"/>
                </a:solidFill>
              </a:defRPr>
            </a:lvl1pPr>
            <a:lvl2pPr marL="914400" lvl="1" indent="-228600" algn="just">
              <a:lnSpc>
                <a:spcPct val="120000"/>
              </a:lnSpc>
              <a:spcBef>
                <a:spcPts val="600"/>
              </a:spcBef>
              <a:spcAft>
                <a:spcPts val="0"/>
              </a:spcAft>
              <a:buClr>
                <a:srgbClr val="888888"/>
              </a:buClr>
              <a:buSzPts val="2000"/>
              <a:buNone/>
              <a:defRPr sz="2000">
                <a:solidFill>
                  <a:srgbClr val="888888"/>
                </a:solidFill>
              </a:defRPr>
            </a:lvl2pPr>
            <a:lvl3pPr marL="1371600" lvl="2" indent="-228600" algn="just">
              <a:lnSpc>
                <a:spcPct val="120000"/>
              </a:lnSpc>
              <a:spcBef>
                <a:spcPts val="600"/>
              </a:spcBef>
              <a:spcAft>
                <a:spcPts val="0"/>
              </a:spcAft>
              <a:buClr>
                <a:srgbClr val="888888"/>
              </a:buClr>
              <a:buSzPts val="1800"/>
              <a:buNone/>
              <a:defRPr sz="1800">
                <a:solidFill>
                  <a:srgbClr val="888888"/>
                </a:solidFill>
              </a:defRPr>
            </a:lvl3pPr>
            <a:lvl4pPr marL="1828800" lvl="3" indent="-228600" algn="just">
              <a:lnSpc>
                <a:spcPct val="120000"/>
              </a:lnSpc>
              <a:spcBef>
                <a:spcPts val="600"/>
              </a:spcBef>
              <a:spcAft>
                <a:spcPts val="0"/>
              </a:spcAft>
              <a:buClr>
                <a:srgbClr val="888888"/>
              </a:buClr>
              <a:buSzPts val="1600"/>
              <a:buNone/>
              <a:defRPr sz="1600">
                <a:solidFill>
                  <a:srgbClr val="888888"/>
                </a:solidFill>
              </a:defRPr>
            </a:lvl4pPr>
            <a:lvl5pPr marL="2286000" lvl="4" indent="-228600" algn="just">
              <a:lnSpc>
                <a:spcPct val="12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6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
          <p:cNvSpPr txBox="1"/>
          <p:nvPr>
            <p:ph type="body" idx="1"/>
          </p:nvPr>
        </p:nvSpPr>
        <p:spPr>
          <a:xfrm>
            <a:off x="6286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12"/>
          <p:cNvSpPr txBox="1"/>
          <p:nvPr>
            <p:ph type="body" idx="2"/>
          </p:nvPr>
        </p:nvSpPr>
        <p:spPr>
          <a:xfrm>
            <a:off x="4629150" y="1046285"/>
            <a:ext cx="3886200" cy="513067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12"/>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13"/>
          <p:cNvSpPr txBox="1"/>
          <p:nvPr>
            <p:ph type="title"/>
          </p:nvPr>
        </p:nvSpPr>
        <p:spPr>
          <a:xfrm>
            <a:off x="629841" y="866777"/>
            <a:ext cx="7886700" cy="82391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Calibri" panose="020F0502020204030204"/>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13"/>
          <p:cNvSpPr txBox="1"/>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13"/>
          <p:cNvSpPr txBox="1"/>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just">
              <a:lnSpc>
                <a:spcPct val="120000"/>
              </a:lnSpc>
              <a:spcBef>
                <a:spcPts val="0"/>
              </a:spcBef>
              <a:spcAft>
                <a:spcPts val="0"/>
              </a:spcAft>
              <a:buClr>
                <a:schemeClr val="dk1"/>
              </a:buClr>
              <a:buSzPts val="2400"/>
              <a:buNone/>
              <a:defRPr sz="2400" b="1"/>
            </a:lvl1pPr>
            <a:lvl2pPr marL="914400" lvl="1" indent="-228600" algn="just">
              <a:lnSpc>
                <a:spcPct val="120000"/>
              </a:lnSpc>
              <a:spcBef>
                <a:spcPts val="600"/>
              </a:spcBef>
              <a:spcAft>
                <a:spcPts val="0"/>
              </a:spcAft>
              <a:buClr>
                <a:schemeClr val="dk1"/>
              </a:buClr>
              <a:buSzPts val="2000"/>
              <a:buNone/>
              <a:defRPr sz="2000" b="1"/>
            </a:lvl2pPr>
            <a:lvl3pPr marL="1371600" lvl="2" indent="-228600" algn="just">
              <a:lnSpc>
                <a:spcPct val="120000"/>
              </a:lnSpc>
              <a:spcBef>
                <a:spcPts val="600"/>
              </a:spcBef>
              <a:spcAft>
                <a:spcPts val="0"/>
              </a:spcAft>
              <a:buClr>
                <a:schemeClr val="dk1"/>
              </a:buClr>
              <a:buSzPts val="1800"/>
              <a:buNone/>
              <a:defRPr sz="1800" b="1"/>
            </a:lvl3pPr>
            <a:lvl4pPr marL="1828800" lvl="3" indent="-228600" algn="just">
              <a:lnSpc>
                <a:spcPct val="120000"/>
              </a:lnSpc>
              <a:spcBef>
                <a:spcPts val="600"/>
              </a:spcBef>
              <a:spcAft>
                <a:spcPts val="0"/>
              </a:spcAft>
              <a:buClr>
                <a:schemeClr val="dk1"/>
              </a:buClr>
              <a:buSzPts val="1600"/>
              <a:buNone/>
              <a:defRPr sz="1600" b="1"/>
            </a:lvl4pPr>
            <a:lvl5pPr marL="2286000" lvl="4" indent="-228600" algn="just">
              <a:lnSpc>
                <a:spcPct val="120000"/>
              </a:lnSpc>
              <a:spcBef>
                <a:spcPts val="600"/>
              </a:spcBef>
              <a:spcAft>
                <a:spcPts val="0"/>
              </a:spcAft>
              <a:buClr>
                <a:schemeClr val="dk1"/>
              </a:buClr>
              <a:buSzPts val="1600"/>
              <a:buNone/>
              <a:defRPr sz="1600" b="1"/>
            </a:lvl5pPr>
            <a:lvl6pPr marL="2743200" lvl="5" indent="-228600" algn="l">
              <a:lnSpc>
                <a:spcPct val="90000"/>
              </a:lnSpc>
              <a:spcBef>
                <a:spcPts val="6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13"/>
          <p:cNvSpPr txBox="1"/>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just">
              <a:lnSpc>
                <a:spcPct val="120000"/>
              </a:lnSpc>
              <a:spcBef>
                <a:spcPts val="0"/>
              </a:spcBef>
              <a:spcAft>
                <a:spcPts val="0"/>
              </a:spcAft>
              <a:buClr>
                <a:schemeClr val="dk1"/>
              </a:buClr>
              <a:buSzPts val="1800"/>
              <a:buChar char="•"/>
              <a:defRPr/>
            </a:lvl1pPr>
            <a:lvl2pPr marL="914400" lvl="1" indent="-342900" algn="just">
              <a:lnSpc>
                <a:spcPct val="120000"/>
              </a:lnSpc>
              <a:spcBef>
                <a:spcPts val="600"/>
              </a:spcBef>
              <a:spcAft>
                <a:spcPts val="0"/>
              </a:spcAft>
              <a:buClr>
                <a:schemeClr val="dk1"/>
              </a:buClr>
              <a:buSzPts val="1800"/>
              <a:buChar char="•"/>
              <a:defRPr/>
            </a:lvl2pPr>
            <a:lvl3pPr marL="1371600" lvl="2" indent="-342900" algn="just">
              <a:lnSpc>
                <a:spcPct val="120000"/>
              </a:lnSpc>
              <a:spcBef>
                <a:spcPts val="600"/>
              </a:spcBef>
              <a:spcAft>
                <a:spcPts val="0"/>
              </a:spcAft>
              <a:buClr>
                <a:schemeClr val="dk1"/>
              </a:buClr>
              <a:buSzPts val="1800"/>
              <a:buChar char="•"/>
              <a:defRPr/>
            </a:lvl3pPr>
            <a:lvl4pPr marL="1828800" lvl="3" indent="-342900" algn="just">
              <a:lnSpc>
                <a:spcPct val="120000"/>
              </a:lnSpc>
              <a:spcBef>
                <a:spcPts val="600"/>
              </a:spcBef>
              <a:spcAft>
                <a:spcPts val="0"/>
              </a:spcAft>
              <a:buClr>
                <a:schemeClr val="dk1"/>
              </a:buClr>
              <a:buSzPts val="1800"/>
              <a:buChar char="•"/>
              <a:defRPr/>
            </a:lvl4pPr>
            <a:lvl5pPr marL="2286000" lvl="4" indent="-342900" algn="just">
              <a:lnSpc>
                <a:spcPct val="12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13"/>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14"/>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4"/>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4" name="Shape 54"/>
        <p:cNvGrpSpPr/>
        <p:nvPr/>
      </p:nvGrpSpPr>
      <p:grpSpPr>
        <a:xfrm>
          <a:off x="0" y="0"/>
          <a:ext cx="0" cy="0"/>
          <a:chOff x="0" y="0"/>
          <a:chExt cx="0" cy="0"/>
        </a:xfrm>
      </p:grpSpPr>
      <p:sp>
        <p:nvSpPr>
          <p:cNvPr id="55" name="Google Shape;55;p15"/>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629841" y="987426"/>
            <a:ext cx="2949178" cy="10699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
          <p:cNvSpPr txBox="1"/>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just">
              <a:lnSpc>
                <a:spcPct val="120000"/>
              </a:lnSpc>
              <a:spcBef>
                <a:spcPts val="0"/>
              </a:spcBef>
              <a:spcAft>
                <a:spcPts val="0"/>
              </a:spcAft>
              <a:buClr>
                <a:schemeClr val="dk1"/>
              </a:buClr>
              <a:buSzPts val="3200"/>
              <a:buChar char="•"/>
              <a:defRPr sz="3200"/>
            </a:lvl1pPr>
            <a:lvl2pPr marL="914400" lvl="1" indent="-406400" algn="just">
              <a:lnSpc>
                <a:spcPct val="120000"/>
              </a:lnSpc>
              <a:spcBef>
                <a:spcPts val="600"/>
              </a:spcBef>
              <a:spcAft>
                <a:spcPts val="0"/>
              </a:spcAft>
              <a:buClr>
                <a:schemeClr val="dk1"/>
              </a:buClr>
              <a:buSzPts val="2800"/>
              <a:buChar char="•"/>
              <a:defRPr sz="2800"/>
            </a:lvl2pPr>
            <a:lvl3pPr marL="1371600" lvl="2" indent="-381000" algn="just">
              <a:lnSpc>
                <a:spcPct val="120000"/>
              </a:lnSpc>
              <a:spcBef>
                <a:spcPts val="600"/>
              </a:spcBef>
              <a:spcAft>
                <a:spcPts val="0"/>
              </a:spcAft>
              <a:buClr>
                <a:schemeClr val="dk1"/>
              </a:buClr>
              <a:buSzPts val="2400"/>
              <a:buChar char="•"/>
              <a:defRPr sz="2400"/>
            </a:lvl3pPr>
            <a:lvl4pPr marL="1828800" lvl="3" indent="-355600" algn="just">
              <a:lnSpc>
                <a:spcPct val="120000"/>
              </a:lnSpc>
              <a:spcBef>
                <a:spcPts val="600"/>
              </a:spcBef>
              <a:spcAft>
                <a:spcPts val="0"/>
              </a:spcAft>
              <a:buClr>
                <a:schemeClr val="dk1"/>
              </a:buClr>
              <a:buSzPts val="2000"/>
              <a:buChar char="•"/>
              <a:defRPr sz="2000"/>
            </a:lvl4pPr>
            <a:lvl5pPr marL="2286000" lvl="4" indent="-355600" algn="just">
              <a:lnSpc>
                <a:spcPct val="120000"/>
              </a:lnSpc>
              <a:spcBef>
                <a:spcPts val="600"/>
              </a:spcBef>
              <a:spcAft>
                <a:spcPts val="0"/>
              </a:spcAft>
              <a:buClr>
                <a:schemeClr val="dk1"/>
              </a:buClr>
              <a:buSzPts val="2000"/>
              <a:buChar char="•"/>
              <a:defRPr sz="2000"/>
            </a:lvl5pPr>
            <a:lvl6pPr marL="2743200" lvl="5" indent="-355600" algn="l">
              <a:lnSpc>
                <a:spcPct val="90000"/>
              </a:lnSpc>
              <a:spcBef>
                <a:spcPts val="6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16"/>
          <p:cNvSpPr txBox="1"/>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just">
              <a:lnSpc>
                <a:spcPct val="120000"/>
              </a:lnSpc>
              <a:spcBef>
                <a:spcPts val="0"/>
              </a:spcBef>
              <a:spcAft>
                <a:spcPts val="0"/>
              </a:spcAft>
              <a:buClr>
                <a:schemeClr val="dk1"/>
              </a:buClr>
              <a:buSzPts val="1600"/>
              <a:buNone/>
              <a:defRPr sz="1600"/>
            </a:lvl1pPr>
            <a:lvl2pPr marL="914400" lvl="1" indent="-228600" algn="just">
              <a:lnSpc>
                <a:spcPct val="120000"/>
              </a:lnSpc>
              <a:spcBef>
                <a:spcPts val="600"/>
              </a:spcBef>
              <a:spcAft>
                <a:spcPts val="0"/>
              </a:spcAft>
              <a:buClr>
                <a:schemeClr val="dk1"/>
              </a:buClr>
              <a:buSzPts val="1400"/>
              <a:buNone/>
              <a:defRPr sz="1400"/>
            </a:lvl2pPr>
            <a:lvl3pPr marL="1371600" lvl="2" indent="-228600" algn="just">
              <a:lnSpc>
                <a:spcPct val="120000"/>
              </a:lnSpc>
              <a:spcBef>
                <a:spcPts val="600"/>
              </a:spcBef>
              <a:spcAft>
                <a:spcPts val="0"/>
              </a:spcAft>
              <a:buClr>
                <a:schemeClr val="dk1"/>
              </a:buClr>
              <a:buSzPts val="1200"/>
              <a:buNone/>
              <a:defRPr sz="1200"/>
            </a:lvl3pPr>
            <a:lvl4pPr marL="1828800" lvl="3" indent="-228600" algn="just">
              <a:lnSpc>
                <a:spcPct val="120000"/>
              </a:lnSpc>
              <a:spcBef>
                <a:spcPts val="600"/>
              </a:spcBef>
              <a:spcAft>
                <a:spcPts val="0"/>
              </a:spcAft>
              <a:buClr>
                <a:schemeClr val="dk1"/>
              </a:buClr>
              <a:buSzPts val="1000"/>
              <a:buNone/>
              <a:defRPr sz="1000"/>
            </a:lvl4pPr>
            <a:lvl5pPr marL="2286000" lvl="4" indent="-228600" algn="just">
              <a:lnSpc>
                <a:spcPct val="120000"/>
              </a:lnSpc>
              <a:spcBef>
                <a:spcPts val="600"/>
              </a:spcBef>
              <a:spcAft>
                <a:spcPts val="0"/>
              </a:spcAft>
              <a:buClr>
                <a:schemeClr val="dk1"/>
              </a:buClr>
              <a:buSzPts val="1000"/>
              <a:buNone/>
              <a:defRPr sz="1000"/>
            </a:lvl5pPr>
            <a:lvl6pPr marL="2743200" lvl="5" indent="-228600" algn="l">
              <a:lnSpc>
                <a:spcPct val="90000"/>
              </a:lnSpc>
              <a:spcBef>
                <a:spcPts val="6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16"/>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9" name="Shape 9"/>
        <p:cNvGrpSpPr/>
        <p:nvPr/>
      </p:nvGrpSpPr>
      <p:grpSpPr>
        <a:xfrm>
          <a:off x="0" y="0"/>
          <a:ext cx="0" cy="0"/>
          <a:chOff x="0" y="0"/>
          <a:chExt cx="0" cy="0"/>
        </a:xfrm>
      </p:grpSpPr>
      <p:sp>
        <p:nvSpPr>
          <p:cNvPr id="10" name="Google Shape;10;p7"/>
          <p:cNvSpPr txBox="1"/>
          <p:nvPr>
            <p:ph type="title"/>
          </p:nvPr>
        </p:nvSpPr>
        <p:spPr>
          <a:xfrm>
            <a:off x="307732" y="1"/>
            <a:ext cx="7605346" cy="58029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2F2F2"/>
              </a:buClr>
              <a:buSzPts val="3200"/>
              <a:buFont typeface="Calibri" panose="020F0502020204030204"/>
              <a:buNone/>
              <a:defRPr sz="3200" b="1" i="0" u="none" strike="noStrike" cap="none">
                <a:solidFill>
                  <a:srgbClr val="F2F2F2"/>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
          <p:cNvSpPr txBox="1"/>
          <p:nvPr>
            <p:ph type="body" idx="1"/>
          </p:nvPr>
        </p:nvSpPr>
        <p:spPr>
          <a:xfrm>
            <a:off x="307732" y="879230"/>
            <a:ext cx="8563706" cy="5512777"/>
          </a:xfrm>
          <a:prstGeom prst="rect">
            <a:avLst/>
          </a:prstGeom>
          <a:noFill/>
          <a:ln>
            <a:noFill/>
          </a:ln>
        </p:spPr>
        <p:txBody>
          <a:bodyPr spcFirstLastPara="1" wrap="square" lIns="91425" tIns="45700" rIns="91425" bIns="45700" anchor="t" anchorCtr="0">
            <a:normAutofit/>
          </a:bodyPr>
          <a:lstStyle>
            <a:lvl1pPr marL="457200" marR="0" lvl="0" indent="-406400" algn="just" rtl="0">
              <a:lnSpc>
                <a:spcPct val="120000"/>
              </a:lnSpc>
              <a:spcBef>
                <a:spcPts val="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just" rtl="0">
              <a:lnSpc>
                <a:spcPct val="120000"/>
              </a:lnSpc>
              <a:spcBef>
                <a:spcPts val="6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just" rtl="0">
              <a:lnSpc>
                <a:spcPct val="120000"/>
              </a:lnSpc>
              <a:spcBef>
                <a:spcPts val="6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just" rtl="0">
              <a:lnSpc>
                <a:spcPct val="12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just" rtl="0">
              <a:lnSpc>
                <a:spcPct val="12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6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7"/>
          <p:cNvSpPr txBox="1"/>
          <p:nvPr>
            <p:ph type="dt" idx="10"/>
          </p:nvPr>
        </p:nvSpPr>
        <p:spPr>
          <a:xfrm>
            <a:off x="7051429" y="6567854"/>
            <a:ext cx="1301263" cy="29014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F2F2F2"/>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7"/>
          <p:cNvSpPr txBox="1"/>
          <p:nvPr>
            <p:ph type="ftr" idx="11"/>
          </p:nvPr>
        </p:nvSpPr>
        <p:spPr>
          <a:xfrm>
            <a:off x="307731" y="6567855"/>
            <a:ext cx="6743697" cy="29014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1F3864"/>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7"/>
          <p:cNvSpPr txBox="1"/>
          <p:nvPr>
            <p:ph type="sldNum" idx="12"/>
          </p:nvPr>
        </p:nvSpPr>
        <p:spPr>
          <a:xfrm>
            <a:off x="8352692" y="6567854"/>
            <a:ext cx="518746" cy="2596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
          <p:cNvSpPr txBox="1"/>
          <p:nvPr>
            <p:ph type="ctrTitle"/>
          </p:nvPr>
        </p:nvSpPr>
        <p:spPr>
          <a:xfrm>
            <a:off x="2494280" y="2713355"/>
            <a:ext cx="6482080" cy="1003935"/>
          </a:xfrm>
          <a:prstGeom prst="rect">
            <a:avLst/>
          </a:prstGeom>
          <a:solidFill>
            <a:schemeClr val="accent1">
              <a:lumMod val="60000"/>
              <a:lumOff val="40000"/>
            </a:schemeClr>
          </a:solid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EE599"/>
              </a:buClr>
              <a:buSzPts val="3600"/>
              <a:buFont typeface="Calibri" panose="020F0502020204030204"/>
              <a:buNone/>
            </a:pPr>
            <a:r>
              <a:rPr lang="en-US" sz="3200">
                <a:solidFill>
                  <a:srgbClr val="FFFF00"/>
                </a:solidFill>
              </a:rPr>
              <a:t>Phân tích thiết kế và xây dựng quản lý cửa hàng bán văn phòng phẩm</a:t>
            </a:r>
            <a:endParaRPr lang="en-US" sz="3200">
              <a:solidFill>
                <a:srgbClr val="FFFF00"/>
              </a:solidFill>
            </a:endParaRPr>
          </a:p>
        </p:txBody>
      </p:sp>
      <p:sp>
        <p:nvSpPr>
          <p:cNvPr id="89" name="Google Shape;89;p1"/>
          <p:cNvSpPr txBox="1"/>
          <p:nvPr>
            <p:ph type="subTitle" idx="1"/>
          </p:nvPr>
        </p:nvSpPr>
        <p:spPr>
          <a:xfrm>
            <a:off x="-36195" y="3717290"/>
            <a:ext cx="4766945" cy="1909445"/>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rgbClr val="F2F2F2"/>
              </a:buClr>
              <a:buSzPts val="2000"/>
              <a:buNone/>
            </a:pPr>
            <a:r>
              <a:rPr lang="en-US" sz="1800">
                <a:latin typeface="Times New Roman" panose="02020603050405020304" charset="0"/>
                <a:cs typeface="Times New Roman" panose="02020603050405020304" charset="0"/>
              </a:rPr>
              <a:t>Giảng viên: TS.Đào Anh Hiển</a:t>
            </a:r>
            <a:endParaRPr lang="en-US" sz="1800">
              <a:latin typeface="Times New Roman" panose="02020603050405020304" charset="0"/>
              <a:cs typeface="Times New Roman" panose="02020603050405020304" charset="0"/>
            </a:endParaRPr>
          </a:p>
          <a:p>
            <a:pPr marL="0" lvl="0" indent="0" algn="ctr" rtl="0">
              <a:lnSpc>
                <a:spcPct val="120000"/>
              </a:lnSpc>
              <a:spcBef>
                <a:spcPts val="0"/>
              </a:spcBef>
              <a:spcAft>
                <a:spcPts val="0"/>
              </a:spcAft>
              <a:buClr>
                <a:srgbClr val="F2F2F2"/>
              </a:buClr>
              <a:buSzPts val="2000"/>
              <a:buNone/>
            </a:pPr>
            <a:r>
              <a:rPr lang="en-US" sz="1800">
                <a:latin typeface="Times New Roman" panose="02020603050405020304" charset="0"/>
                <a:cs typeface="Times New Roman" panose="02020603050405020304" charset="0"/>
              </a:rPr>
              <a:t>SV thực hiện:        Lê Thị Ánh</a:t>
            </a:r>
            <a:endParaRPr lang="en-US" sz="1800">
              <a:latin typeface="Times New Roman" panose="02020603050405020304" charset="0"/>
              <a:cs typeface="Times New Roman" panose="02020603050405020304" charset="0"/>
            </a:endParaRPr>
          </a:p>
          <a:p>
            <a:pPr marL="0" lvl="0" indent="0" algn="ctr" rtl="0">
              <a:lnSpc>
                <a:spcPct val="120000"/>
              </a:lnSpc>
              <a:spcBef>
                <a:spcPts val="600"/>
              </a:spcBef>
              <a:spcAft>
                <a:spcPts val="0"/>
              </a:spcAft>
              <a:buClr>
                <a:srgbClr val="F2F2F2"/>
              </a:buClr>
              <a:buSzPts val="2000"/>
              <a:buNone/>
            </a:pPr>
            <a:r>
              <a:rPr lang="en-US" sz="1800">
                <a:latin typeface="Times New Roman" panose="02020603050405020304" charset="0"/>
                <a:cs typeface="Times New Roman" panose="02020603050405020304" charset="0"/>
              </a:rPr>
              <a:t>                              Nguyễn Minh Hiền</a:t>
            </a:r>
            <a:endParaRPr lang="en-US" sz="1800">
              <a:latin typeface="Times New Roman" panose="02020603050405020304" charset="0"/>
              <a:cs typeface="Times New Roman" panose="02020603050405020304" charset="0"/>
            </a:endParaRPr>
          </a:p>
          <a:p>
            <a:pPr marL="0" lvl="0" indent="0" algn="ctr" rtl="0">
              <a:lnSpc>
                <a:spcPct val="120000"/>
              </a:lnSpc>
              <a:spcBef>
                <a:spcPts val="600"/>
              </a:spcBef>
              <a:spcAft>
                <a:spcPts val="0"/>
              </a:spcAft>
              <a:buClr>
                <a:srgbClr val="F2F2F2"/>
              </a:buClr>
              <a:buSzPts val="2000"/>
              <a:buNone/>
            </a:pPr>
            <a:r>
              <a:rPr lang="en-US" sz="1800">
                <a:latin typeface="Times New Roman" panose="02020603050405020304" charset="0"/>
                <a:cs typeface="Times New Roman" panose="02020603050405020304" charset="0"/>
              </a:rPr>
              <a:t>                               Trần Thu Hà</a:t>
            </a:r>
            <a:endParaRPr lang="en-US" sz="1800">
              <a:latin typeface="Times New Roman" panose="02020603050405020304" charset="0"/>
              <a:cs typeface="Times New Roman" panose="02020603050405020304" charset="0"/>
            </a:endParaRPr>
          </a:p>
          <a:p>
            <a:pPr marL="0" lvl="0" indent="0" algn="ctr" rtl="0">
              <a:lnSpc>
                <a:spcPct val="120000"/>
              </a:lnSpc>
              <a:spcBef>
                <a:spcPts val="600"/>
              </a:spcBef>
              <a:spcAft>
                <a:spcPts val="0"/>
              </a:spcAft>
              <a:buClr>
                <a:srgbClr val="F2F2F2"/>
              </a:buClr>
              <a:buSzPts val="2000"/>
              <a:buNone/>
            </a:pPr>
            <a:r>
              <a:rPr lang="en-US" sz="1800">
                <a:latin typeface="Times New Roman" panose="02020603050405020304" charset="0"/>
                <a:cs typeface="Times New Roman" panose="02020603050405020304" charset="0"/>
              </a:rPr>
              <a:t>Môn học: Phân tích thiết kế đối tượng với UML</a:t>
            </a:r>
            <a:endParaRPr lang="en-US" sz="1800">
              <a:latin typeface="Times New Roman" panose="02020603050405020304" charset="0"/>
              <a:cs typeface="Times New Roman" panose="02020603050405020304" charset="0"/>
            </a:endParaRPr>
          </a:p>
          <a:p>
            <a:pPr marL="0" lvl="0" indent="0" algn="ctr" rtl="0">
              <a:lnSpc>
                <a:spcPct val="120000"/>
              </a:lnSpc>
              <a:spcBef>
                <a:spcPts val="600"/>
              </a:spcBef>
              <a:spcAft>
                <a:spcPts val="0"/>
              </a:spcAft>
              <a:buClr>
                <a:srgbClr val="F2F2F2"/>
              </a:buClr>
              <a:buSzPts val="2000"/>
              <a:buNone/>
            </a:pPr>
            <a:endParaRPr lang="en-US" sz="1800">
              <a:latin typeface="Times New Roman" panose="02020603050405020304" charset="0"/>
              <a:cs typeface="Times New Roman" panose="02020603050405020304" charset="0"/>
            </a:endParaRPr>
          </a:p>
          <a:p>
            <a:pPr marL="0" lvl="0" indent="0" algn="ctr" rtl="0">
              <a:lnSpc>
                <a:spcPct val="120000"/>
              </a:lnSpc>
              <a:spcBef>
                <a:spcPts val="600"/>
              </a:spcBef>
              <a:spcAft>
                <a:spcPts val="0"/>
              </a:spcAft>
              <a:buClr>
                <a:srgbClr val="F2F2F2"/>
              </a:buClr>
              <a:buSzPts val="2000"/>
              <a:buNone/>
            </a:pPr>
            <a:endParaRPr lang="en-US" sz="1800">
              <a:latin typeface="Times New Roman" panose="02020603050405020304" charset="0"/>
              <a:cs typeface="Times New Roman" panose="02020603050405020304" charset="0"/>
            </a:endParaRPr>
          </a:p>
          <a:p>
            <a:pPr marL="0" lvl="0" indent="0" algn="ctr" rtl="0">
              <a:lnSpc>
                <a:spcPct val="120000"/>
              </a:lnSpc>
              <a:spcBef>
                <a:spcPts val="600"/>
              </a:spcBef>
              <a:spcAft>
                <a:spcPts val="0"/>
              </a:spcAft>
              <a:buClr>
                <a:srgbClr val="F2F2F2"/>
              </a:buClr>
              <a:buSzPts val="2000"/>
              <a:buNone/>
            </a:pPr>
            <a:endParaRPr lang="en-US" sz="1800">
              <a:latin typeface="Times New Roman" panose="02020603050405020304" charset="0"/>
              <a:cs typeface="Times New Roman" panose="02020603050405020304" charset="0"/>
            </a:endParaRPr>
          </a:p>
        </p:txBody>
      </p:sp>
      <p:sp>
        <p:nvSpPr>
          <p:cNvPr id="90" name="Google Shape;90;p1"/>
          <p:cNvSpPr txBox="1"/>
          <p:nvPr>
            <p:ph type="body" idx="2"/>
          </p:nvPr>
        </p:nvSpPr>
        <p:spPr>
          <a:xfrm>
            <a:off x="369278" y="5794132"/>
            <a:ext cx="4848765" cy="918552"/>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F5496"/>
              </a:buClr>
              <a:buSzPts val="2000"/>
              <a:buNone/>
            </a:pPr>
            <a:r>
              <a:rPr lang="en-US" b="1">
                <a:solidFill>
                  <a:srgbClr val="2F5496"/>
                </a:solidFill>
                <a:latin typeface="Arial" panose="020B0604020202020204"/>
                <a:ea typeface="Arial" panose="020B0604020202020204"/>
                <a:cs typeface="Arial" panose="020B0604020202020204"/>
                <a:sym typeface="Arial" panose="020B0604020202020204"/>
              </a:rPr>
              <a:t>KHOA CNTT</a:t>
            </a:r>
            <a:endParaRPr lang="en-US" b="1">
              <a:solidFill>
                <a:srgbClr val="2F5496"/>
              </a:solidFill>
              <a:latin typeface="Arial" panose="020B0604020202020204"/>
              <a:ea typeface="Arial" panose="020B0604020202020204"/>
              <a:cs typeface="Arial" panose="020B0604020202020204"/>
              <a:sym typeface="Arial" panose="020B0604020202020204"/>
            </a:endParaRPr>
          </a:p>
          <a:p>
            <a:pPr marL="0" lvl="0" indent="0" algn="ctr" rtl="0">
              <a:lnSpc>
                <a:spcPct val="120000"/>
              </a:lnSpc>
              <a:spcBef>
                <a:spcPts val="600"/>
              </a:spcBef>
              <a:spcAft>
                <a:spcPts val="0"/>
              </a:spcAft>
              <a:buClr>
                <a:srgbClr val="2F5496"/>
              </a:buClr>
              <a:buSzPts val="2000"/>
              <a:buNone/>
            </a:pPr>
            <a:r>
              <a:rPr lang="en-US" b="1">
                <a:solidFill>
                  <a:srgbClr val="2F5496"/>
                </a:solidFill>
                <a:latin typeface="Arial" panose="020B0604020202020204"/>
                <a:ea typeface="Arial" panose="020B0604020202020204"/>
                <a:cs typeface="Arial" panose="020B0604020202020204"/>
                <a:sym typeface="Arial" panose="020B0604020202020204"/>
              </a:rPr>
              <a:t>TRƯỜNG ĐẠI HỌC SPKT HƯNG YÊN</a:t>
            </a:r>
            <a:endParaRPr lang="en-US" b="1">
              <a:solidFill>
                <a:srgbClr val="2F5496"/>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Biểu đồ lớp thiết kế</a:t>
            </a:r>
            <a:endParaRPr lang="en-US"/>
          </a:p>
        </p:txBody>
      </p:sp>
      <p:sp>
        <p:nvSpPr>
          <p:cNvPr id="3" name="Text Placeholder 2"/>
          <p:cNvSpPr/>
          <p:nvPr>
            <p:ph type="body" idx="1"/>
          </p:nvPr>
        </p:nvSpPr>
        <p:spPr/>
        <p:txBody>
          <a:bodyPr>
            <a:normAutofit/>
          </a:bodyPr>
          <a:p>
            <a:endParaRPr lang="en-US" sz="2000">
              <a:solidFill>
                <a:srgbClr val="000000"/>
              </a:solidFill>
              <a:latin typeface="Arial" panose="020B0604020202020204" pitchFamily="34" charset="0"/>
              <a:ea typeface="Noto Serif Display" panose="02020502080505020204"/>
              <a:cs typeface="Arial" panose="020B0604020202020204" pitchFamily="34" charset="0"/>
              <a:sym typeface="Noto Serif Display" panose="02020502080505020204"/>
            </a:endParaRPr>
          </a:p>
          <a:p>
            <a:endParaRPr lang="en-US" sz="2000">
              <a:latin typeface="Arial" panose="020B0604020202020204" pitchFamily="34" charset="0"/>
              <a:cs typeface="Arial" panose="020B0604020202020204" pitchFamily="34" charset="0"/>
            </a:endParaRPr>
          </a:p>
        </p:txBody>
      </p:sp>
      <p:graphicFrame>
        <p:nvGraphicFramePr>
          <p:cNvPr id="4" name="Picture Placeholder 3"/>
          <p:cNvGraphicFramePr/>
          <p:nvPr>
            <p:ph type="pic" idx="2"/>
          </p:nvPr>
        </p:nvGraphicFramePr>
        <p:xfrm>
          <a:off x="971550" y="1268730"/>
          <a:ext cx="7721600" cy="4163695"/>
        </p:xfrm>
        <a:graphic>
          <a:graphicData uri="http://schemas.openxmlformats.org/drawingml/2006/table">
            <a:tbl>
              <a:tblPr firstRow="1" bandRow="1">
                <a:tableStyleId>{5C22544A-7EE6-4342-B048-85BDC9FD1C3A}</a:tableStyleId>
              </a:tblPr>
              <a:tblGrid>
                <a:gridCol w="3860800"/>
                <a:gridCol w="3860800"/>
              </a:tblGrid>
              <a:tr h="534670">
                <a:tc>
                  <a:txBody>
                    <a:bodyPr/>
                    <a:p>
                      <a:pPr algn="ctr">
                        <a:buNone/>
                      </a:pPr>
                      <a:r>
                        <a:rPr lang="en-US" sz="1600">
                          <a:latin typeface="Times New Roman" panose="02020603050405020304" charset="0"/>
                          <a:cs typeface="Times New Roman" panose="02020603050405020304" charset="0"/>
                        </a:rPr>
                        <a:t>Biểu đồ lớp thiết kế</a:t>
                      </a:r>
                      <a:endParaRPr lang="en-US" sz="1600">
                        <a:latin typeface="Times New Roman" panose="02020603050405020304" charset="0"/>
                        <a:cs typeface="Times New Roman" panose="02020603050405020304" charset="0"/>
                      </a:endParaRPr>
                    </a:p>
                  </a:txBody>
                  <a:tcPr anchor="ctr" anchorCtr="0"/>
                </a:tc>
                <a:tc>
                  <a:txBody>
                    <a:bodyPr/>
                    <a:p>
                      <a:pPr algn="ctr">
                        <a:buNone/>
                      </a:pPr>
                      <a:r>
                        <a:rPr lang="en-US" sz="1600">
                          <a:latin typeface="Times New Roman" panose="02020603050405020304" charset="0"/>
                          <a:cs typeface="Times New Roman" panose="02020603050405020304" charset="0"/>
                        </a:rPr>
                        <a:t>Phụ trách</a:t>
                      </a:r>
                      <a:endParaRPr lang="en-US" sz="1600">
                        <a:latin typeface="Times New Roman" panose="02020603050405020304" charset="0"/>
                        <a:cs typeface="Times New Roman" panose="02020603050405020304" charset="0"/>
                      </a:endParaRPr>
                    </a:p>
                  </a:txBody>
                  <a:tcPr anchor="ctr" anchorCtr="0"/>
                </a:tc>
              </a:tr>
              <a:tr h="1313180">
                <a:tc>
                  <a:txBody>
                    <a:bodyPr/>
                    <a:p>
                      <a:pPr algn="ctr">
                        <a:buNone/>
                      </a:pPr>
                      <a:r>
                        <a:rPr lang="en-US" sz="1600">
                          <a:latin typeface="Times New Roman" panose="02020603050405020304" charset="0"/>
                          <a:cs typeface="Times New Roman" panose="02020603050405020304" charset="0"/>
                        </a:rPr>
                        <a:t>Đăng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Nhân viên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Nhà cung cấp</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Trần Thu Hà</a:t>
                      </a:r>
                      <a:endParaRPr lang="en-US" sz="1600">
                        <a:latin typeface="Times New Roman" panose="02020603050405020304" charset="0"/>
                        <a:cs typeface="Times New Roman" panose="02020603050405020304" charset="0"/>
                      </a:endParaRPr>
                    </a:p>
                  </a:txBody>
                  <a:tcPr/>
                </a:tc>
              </a:tr>
              <a:tr h="946785">
                <a:tc>
                  <a:txBody>
                    <a:bodyPr/>
                    <a:p>
                      <a:pPr algn="ctr">
                        <a:buNone/>
                      </a:pPr>
                      <a:r>
                        <a:rPr lang="en-US" sz="1600">
                          <a:latin typeface="Times New Roman" panose="02020603050405020304" charset="0"/>
                          <a:cs typeface="Times New Roman" panose="02020603050405020304" charset="0"/>
                        </a:rPr>
                        <a:t>Quản lý Danh mục</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đơn hàng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chi tiết đơn hàng nhập</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Lê Thị Ánh</a:t>
                      </a:r>
                      <a:endParaRPr lang="en-US" sz="1600">
                        <a:latin typeface="Times New Roman" panose="02020603050405020304" charset="0"/>
                        <a:cs typeface="Times New Roman" panose="02020603050405020304" charset="0"/>
                      </a:endParaRPr>
                    </a:p>
                  </a:txBody>
                  <a:tcPr/>
                </a:tc>
              </a:tr>
              <a:tr h="1369060">
                <a:tc>
                  <a:txBody>
                    <a:bodyPr/>
                    <a:p>
                      <a:pPr algn="ctr">
                        <a:buNone/>
                      </a:pPr>
                      <a:r>
                        <a:rPr lang="en-US" sz="1600">
                          <a:latin typeface="Times New Roman" panose="02020603050405020304" charset="0"/>
                          <a:cs typeface="Times New Roman" panose="02020603050405020304" charset="0"/>
                        </a:rPr>
                        <a:t>Quản lý Sản phẩm</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Tạo đơn hàng</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đơn hàng bán</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Nguyễn Minh Hiền</a:t>
                      </a:r>
                      <a:endParaRPr lang="en-US" sz="16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Biểu đồ hoạt động</a:t>
            </a:r>
            <a:endParaRPr lang="en-US"/>
          </a:p>
        </p:txBody>
      </p:sp>
      <p:sp>
        <p:nvSpPr>
          <p:cNvPr id="3" name="Text Placeholder 2"/>
          <p:cNvSpPr/>
          <p:nvPr>
            <p:ph type="body" idx="1"/>
          </p:nvPr>
        </p:nvSpPr>
        <p:spPr/>
        <p:txBody>
          <a:bodyPr>
            <a:normAutofit lnSpcReduction="20000"/>
          </a:bodyPr>
          <a:p>
            <a:pPr marL="0" lvl="1" indent="0">
              <a:buNone/>
            </a:pPr>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indent="0">
              <a:buNone/>
            </a:pPr>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endParaRPr lang="en-US" sz="2000" b="1">
              <a:latin typeface="Arial" panose="020B0604020202020204" pitchFamily="34" charset="0"/>
              <a:cs typeface="Arial" panose="020B0604020202020204" pitchFamily="34" charset="0"/>
            </a:endParaRPr>
          </a:p>
          <a:p>
            <a:endParaRPr lang="en-US" sz="2000" b="1">
              <a:latin typeface="Arial" panose="020B0604020202020204" pitchFamily="34" charset="0"/>
              <a:cs typeface="Arial" panose="020B0604020202020204" pitchFamily="34" charset="0"/>
            </a:endParaRPr>
          </a:p>
        </p:txBody>
      </p:sp>
      <p:graphicFrame>
        <p:nvGraphicFramePr>
          <p:cNvPr id="4" name="Picture Placeholder 3"/>
          <p:cNvGraphicFramePr/>
          <p:nvPr>
            <p:ph type="pic" idx="2"/>
          </p:nvPr>
        </p:nvGraphicFramePr>
        <p:xfrm>
          <a:off x="971550" y="1268730"/>
          <a:ext cx="7721600" cy="3594735"/>
        </p:xfrm>
        <a:graphic>
          <a:graphicData uri="http://schemas.openxmlformats.org/drawingml/2006/table">
            <a:tbl>
              <a:tblPr firstRow="1" bandRow="1">
                <a:tableStyleId>{5C22544A-7EE6-4342-B048-85BDC9FD1C3A}</a:tableStyleId>
              </a:tblPr>
              <a:tblGrid>
                <a:gridCol w="3860800"/>
                <a:gridCol w="3860800"/>
              </a:tblGrid>
              <a:tr h="534670">
                <a:tc>
                  <a:txBody>
                    <a:bodyPr/>
                    <a:p>
                      <a:pPr algn="ctr">
                        <a:buNone/>
                      </a:pPr>
                      <a:r>
                        <a:rPr lang="en-US" sz="1600">
                          <a:latin typeface="Times New Roman" panose="02020603050405020304" charset="0"/>
                          <a:cs typeface="Times New Roman" panose="02020603050405020304" charset="0"/>
                        </a:rPr>
                        <a:t>Biểu đồ hoạt động</a:t>
                      </a:r>
                      <a:endParaRPr lang="en-US" sz="1600">
                        <a:latin typeface="Times New Roman" panose="02020603050405020304" charset="0"/>
                        <a:cs typeface="Times New Roman" panose="02020603050405020304" charset="0"/>
                      </a:endParaRPr>
                    </a:p>
                  </a:txBody>
                  <a:tcPr anchor="ctr" anchorCtr="0"/>
                </a:tc>
                <a:tc>
                  <a:txBody>
                    <a:bodyPr/>
                    <a:p>
                      <a:pPr algn="ctr">
                        <a:buNone/>
                      </a:pPr>
                      <a:r>
                        <a:rPr lang="en-US" sz="1600">
                          <a:latin typeface="Times New Roman" panose="02020603050405020304" charset="0"/>
                          <a:cs typeface="Times New Roman" panose="02020603050405020304" charset="0"/>
                        </a:rPr>
                        <a:t>Phụ trách</a:t>
                      </a:r>
                      <a:endParaRPr lang="en-US" sz="1600">
                        <a:latin typeface="Times New Roman" panose="02020603050405020304" charset="0"/>
                        <a:cs typeface="Times New Roman" panose="02020603050405020304" charset="0"/>
                      </a:endParaRPr>
                    </a:p>
                  </a:txBody>
                  <a:tcPr anchor="ctr" anchorCtr="0"/>
                </a:tc>
              </a:tr>
              <a:tr h="744220">
                <a:tc>
                  <a:txBody>
                    <a:bodyPr/>
                    <a:p>
                      <a:pPr algn="ctr">
                        <a:buNone/>
                      </a:pPr>
                      <a:r>
                        <a:rPr lang="en-US" sz="1600">
                          <a:latin typeface="Times New Roman" panose="02020603050405020304" charset="0"/>
                          <a:cs typeface="Times New Roman" panose="02020603050405020304" charset="0"/>
                        </a:rPr>
                        <a:t>Đăng ký</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Xóa Nhà cung cấp</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Trần Thu Hà</a:t>
                      </a:r>
                      <a:endParaRPr lang="en-US" sz="1600">
                        <a:latin typeface="Times New Roman" panose="02020603050405020304" charset="0"/>
                        <a:cs typeface="Times New Roman" panose="02020603050405020304" charset="0"/>
                      </a:endParaRPr>
                    </a:p>
                  </a:txBody>
                  <a:tcPr/>
                </a:tc>
              </a:tr>
              <a:tr h="946785">
                <a:tc>
                  <a:txBody>
                    <a:bodyPr/>
                    <a:p>
                      <a:pPr algn="ctr">
                        <a:buNone/>
                      </a:pPr>
                      <a:r>
                        <a:rPr lang="en-US" sz="1600">
                          <a:latin typeface="Times New Roman" panose="02020603050405020304" charset="0"/>
                          <a:cs typeface="Times New Roman" panose="02020603050405020304" charset="0"/>
                        </a:rPr>
                        <a:t>Tìm kiếm Danh mục</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Sửa DHN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Thêm CTDHN</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Lê Thị Ánh</a:t>
                      </a:r>
                      <a:endParaRPr lang="en-US" sz="1600">
                        <a:latin typeface="Times New Roman" panose="02020603050405020304" charset="0"/>
                        <a:cs typeface="Times New Roman" panose="02020603050405020304" charset="0"/>
                      </a:endParaRPr>
                    </a:p>
                  </a:txBody>
                  <a:tcPr/>
                </a:tc>
              </a:tr>
              <a:tr h="1369060">
                <a:tc>
                  <a:txBody>
                    <a:bodyPr/>
                    <a:p>
                      <a:pPr algn="ctr">
                        <a:buNone/>
                      </a:pPr>
                      <a:r>
                        <a:rPr lang="en-US" sz="1600">
                          <a:latin typeface="Times New Roman" panose="02020603050405020304" charset="0"/>
                          <a:cs typeface="Times New Roman" panose="02020603050405020304" charset="0"/>
                        </a:rPr>
                        <a:t>Sửa Sản phẩm</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Tìm kiếm Sản phẩm</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Tạo đơn hàng</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Nguyễn Minh Hiền</a:t>
                      </a:r>
                      <a:endParaRPr lang="en-US" sz="16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Biểu đồ thành phần</a:t>
            </a:r>
            <a:endParaRPr lang="en-US"/>
          </a:p>
        </p:txBody>
      </p:sp>
      <p:sp>
        <p:nvSpPr>
          <p:cNvPr id="3" name="Text Placeholder 2"/>
          <p:cNvSpPr/>
          <p:nvPr>
            <p:ph type="body" idx="1"/>
          </p:nvPr>
        </p:nvSpPr>
        <p:spPr/>
        <p:txBody>
          <a:bodyPr>
            <a:normAutofit lnSpcReduction="20000"/>
          </a:bodyPr>
          <a:p>
            <a:pPr marL="0" lvl="1" indent="0">
              <a:buNone/>
            </a:pPr>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endParaRPr lang="en-US" sz="2000">
              <a:latin typeface="Arial" panose="020B0604020202020204" pitchFamily="34" charset="0"/>
              <a:cs typeface="Arial" panose="020B0604020202020204" pitchFamily="34" charset="0"/>
            </a:endParaRPr>
          </a:p>
        </p:txBody>
      </p:sp>
      <p:pic>
        <p:nvPicPr>
          <p:cNvPr id="8" name="Picture 8"/>
          <p:cNvPicPr>
            <a:picLocks noChangeAspect="1"/>
          </p:cNvPicPr>
          <p:nvPr>
            <p:ph type="pic" idx="2"/>
          </p:nvPr>
        </p:nvPicPr>
        <p:blipFill>
          <a:blip r:embed="rId1">
            <a:extLst>
              <a:ext uri="{28A0092B-C50C-407E-A947-70E740481C1C}">
                <a14:useLocalDpi xmlns:a14="http://schemas.microsoft.com/office/drawing/2010/main" val="0"/>
              </a:ext>
            </a:extLst>
          </a:blip>
          <a:stretch>
            <a:fillRect/>
          </a:stretch>
        </p:blipFill>
        <p:spPr>
          <a:xfrm>
            <a:off x="993140" y="1268730"/>
            <a:ext cx="7081520" cy="4538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Biểu đồ triển khai</a:t>
            </a:r>
            <a:endParaRPr lang="en-US"/>
          </a:p>
        </p:txBody>
      </p:sp>
      <p:sp>
        <p:nvSpPr>
          <p:cNvPr id="3" name="Text Placeholder 2"/>
          <p:cNvSpPr/>
          <p:nvPr>
            <p:ph type="body" idx="1"/>
          </p:nvPr>
        </p:nvSpPr>
        <p:spPr/>
        <p:txBody>
          <a:bodyPr>
            <a:normAutofit lnSpcReduction="20000"/>
          </a:bodyPr>
          <a:p>
            <a:pPr marL="0" lvl="1">
              <a:lnSpc>
                <a:spcPct val="150000"/>
              </a:lnSpc>
            </a:pPr>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a:endParaRPr lang="en-US" sz="2000">
              <a:solidFill>
                <a:srgbClr val="000000"/>
              </a:solidFill>
              <a:latin typeface="Arial" panose="020B0604020202020204" pitchFamily="34" charset="0"/>
              <a:ea typeface="Times New Roman" panose="02020603050405020304"/>
              <a:cs typeface="Arial" panose="020B0604020202020204" pitchFamily="34" charset="0"/>
              <a:sym typeface="Times New Roman" panose="02020603050405020304"/>
            </a:endParaRPr>
          </a:p>
          <a:p>
            <a:endParaRPr lang="en-US" sz="2000">
              <a:latin typeface="Arial" panose="020B0604020202020204" pitchFamily="34" charset="0"/>
              <a:cs typeface="Arial" panose="020B0604020202020204" pitchFamily="34" charset="0"/>
            </a:endParaRPr>
          </a:p>
        </p:txBody>
      </p:sp>
      <p:pic>
        <p:nvPicPr>
          <p:cNvPr id="193" name="Picture 193"/>
          <p:cNvPicPr>
            <a:picLocks noChangeAspect="1"/>
          </p:cNvPicPr>
          <p:nvPr>
            <p:ph type="pic" idx="2"/>
          </p:nvPr>
        </p:nvPicPr>
        <p:blipFill>
          <a:blip r:embed="rId1">
            <a:extLst>
              <a:ext uri="{28A0092B-C50C-407E-A947-70E740481C1C}">
                <a14:useLocalDpi xmlns:a14="http://schemas.microsoft.com/office/drawing/2010/main" val="0"/>
              </a:ext>
            </a:extLst>
          </a:blip>
          <a:stretch>
            <a:fillRect/>
          </a:stretch>
        </p:blipFill>
        <p:spPr>
          <a:xfrm>
            <a:off x="1403350" y="1340485"/>
            <a:ext cx="6316345" cy="41395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5"/>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Tài liệu tham khảo</a:t>
            </a:r>
            <a:endParaRPr lang="en-US"/>
          </a:p>
        </p:txBody>
      </p:sp>
      <p:sp>
        <p:nvSpPr>
          <p:cNvPr id="229" name="Google Shape;229;p5"/>
          <p:cNvSpPr txBox="1"/>
          <p:nvPr>
            <p:ph type="sldNum" idx="12"/>
          </p:nvPr>
        </p:nvSpPr>
        <p:spPr>
          <a:xfrm>
            <a:off x="8159262" y="6550271"/>
            <a:ext cx="703384" cy="2989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1108"/>
              <a:buFont typeface="Noto Sans Symbols"/>
              <a:buNone/>
            </a:pPr>
            <a:fld id="{00000000-1234-1234-1234-123412341234}" type="slidenum">
              <a:rPr lang="en-US" sz="1110">
                <a:solidFill>
                  <a:schemeClr val="dk1"/>
                </a:solidFill>
                <a:latin typeface="Garamond" panose="02020404030301010803"/>
                <a:ea typeface="Garamond" panose="02020404030301010803"/>
                <a:cs typeface="Garamond" panose="02020404030301010803"/>
                <a:sym typeface="Garamond" panose="02020404030301010803"/>
              </a:rPr>
            </a:fld>
            <a:endParaRPr sz="1110">
              <a:solidFill>
                <a:schemeClr val="dk1"/>
              </a:solidFill>
              <a:latin typeface="Garamond" panose="02020404030301010803"/>
              <a:ea typeface="Garamond" panose="02020404030301010803"/>
              <a:cs typeface="Garamond" panose="02020404030301010803"/>
              <a:sym typeface="Garamond" panose="02020404030301010803"/>
            </a:endParaRPr>
          </a:p>
        </p:txBody>
      </p:sp>
      <p:sp>
        <p:nvSpPr>
          <p:cNvPr id="230" name="Google Shape;230;p5"/>
          <p:cNvSpPr txBox="1"/>
          <p:nvPr/>
        </p:nvSpPr>
        <p:spPr>
          <a:xfrm>
            <a:off x="563245" y="1052830"/>
            <a:ext cx="8088630" cy="5452745"/>
          </a:xfrm>
          <a:prstGeom prst="rect">
            <a:avLst/>
          </a:prstGeom>
          <a:noFill/>
          <a:ln>
            <a:noFill/>
          </a:ln>
        </p:spPr>
        <p:txBody>
          <a:bodyPr spcFirstLastPara="1" wrap="square" lIns="91425" tIns="45700" rIns="91425" bIns="45700" anchor="t" anchorCtr="0">
            <a:noAutofit/>
          </a:bodyPr>
          <a:lstStyle/>
          <a:p>
            <a:pPr marL="457200" marR="0" lvl="0" indent="-388620" algn="just" rtl="0">
              <a:lnSpc>
                <a:spcPct val="150000"/>
              </a:lnSpc>
              <a:spcBef>
                <a:spcPts val="330"/>
              </a:spcBef>
              <a:spcAft>
                <a:spcPts val="0"/>
              </a:spcAft>
              <a:buClr>
                <a:schemeClr val="accent1"/>
              </a:buClr>
              <a:buSzPts val="1080"/>
              <a:buFont typeface="Century Schoolbook" panose="02040604050505020304"/>
              <a:buNone/>
            </a:pP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[1]	Tr</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ờng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ại học S</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 phạm Kỹ thuật H</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ng Yên (2024), Giáo trình Phân tích thiết kế h</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ớng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ối t</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ợng với UML, Khoa CNTT: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HSPKTHY</a:t>
            </a:r>
            <a:endPar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endParaRPr>
          </a:p>
          <a:p>
            <a:pPr marL="457200" marR="0" lvl="0" indent="-388620" algn="just" rtl="0">
              <a:lnSpc>
                <a:spcPct val="150000"/>
              </a:lnSpc>
              <a:spcBef>
                <a:spcPts val="330"/>
              </a:spcBef>
              <a:spcAft>
                <a:spcPts val="0"/>
              </a:spcAft>
              <a:buClr>
                <a:schemeClr val="accent1"/>
              </a:buClr>
              <a:buSzPts val="1080"/>
              <a:buFont typeface="Century Schoolbook" panose="02040604050505020304"/>
              <a:buNone/>
            </a:pP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[2]	Tr</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ờng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ại học S</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 phạm Kỹ thuật H</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ng Yên (2023), Giáo trình Công nghệ phần mềm, Khoa CNTT: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HSPKTHY</a:t>
            </a:r>
            <a:endPar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endParaRPr>
          </a:p>
          <a:p>
            <a:pPr marL="457200" marR="0" lvl="0" indent="-388620" algn="just" rtl="0">
              <a:lnSpc>
                <a:spcPct val="150000"/>
              </a:lnSpc>
              <a:spcBef>
                <a:spcPts val="330"/>
              </a:spcBef>
              <a:spcAft>
                <a:spcPts val="0"/>
              </a:spcAft>
              <a:buClr>
                <a:schemeClr val="accent1"/>
              </a:buClr>
              <a:buSzPts val="1080"/>
              <a:buFont typeface="Century Schoolbook" panose="02040604050505020304"/>
              <a:buNone/>
            </a:pP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[3]	Tr</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ờng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ại học S</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 phạm Kỹ thuật H</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ng Yên (2023), Giáo trình Kiểm thử phần mềm, Khoa CNTT: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HSPKTHY</a:t>
            </a:r>
            <a:endPar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endParaRPr>
          </a:p>
          <a:p>
            <a:pPr marL="457200" marR="0" lvl="0" indent="-388620" algn="just" rtl="0">
              <a:lnSpc>
                <a:spcPct val="150000"/>
              </a:lnSpc>
              <a:spcBef>
                <a:spcPts val="330"/>
              </a:spcBef>
              <a:spcAft>
                <a:spcPts val="0"/>
              </a:spcAft>
              <a:buClr>
                <a:schemeClr val="accent1"/>
              </a:buClr>
              <a:buSzPts val="1080"/>
              <a:buFont typeface="Century Schoolbook" panose="02040604050505020304"/>
              <a:buNone/>
            </a:pP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[4]	Tr</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ờng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ại học S</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 phạm Kỹ thuật H</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ng Yên (2023), Giáo trình Lập trình ứng dụng Windowns Form, Khoa CNTT: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HSPKTHY</a:t>
            </a:r>
            <a:endPar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endParaRPr>
          </a:p>
          <a:p>
            <a:pPr marL="457200" marR="0" lvl="0" indent="-388620" algn="just" rtl="0">
              <a:lnSpc>
                <a:spcPct val="150000"/>
              </a:lnSpc>
              <a:spcBef>
                <a:spcPts val="330"/>
              </a:spcBef>
              <a:spcAft>
                <a:spcPts val="0"/>
              </a:spcAft>
              <a:buClr>
                <a:schemeClr val="accent1"/>
              </a:buClr>
              <a:buSzPts val="1080"/>
              <a:buFont typeface="Century Schoolbook" panose="02040604050505020304"/>
              <a:buNone/>
            </a:pP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[5]	Tr</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ờng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ại học S</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 phạm Kỹ thuật H</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ng Yên (2023), Giáo trình Lập trình h</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ớng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ối t</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ư</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ợng, Khoa CNTT: </a:t>
            </a:r>
            <a:r>
              <a:rPr lang=""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Đ</a:t>
            </a:r>
            <a:r>
              <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rPr>
              <a:t>HSPKTHY</a:t>
            </a:r>
            <a:endParaRPr lang="en-US" altLang="en-US" sz="2000">
              <a:solidFill>
                <a:schemeClr val="dk1"/>
              </a:solidFill>
              <a:latin typeface="Times New Roman" panose="02020603050405020304" charset="0"/>
              <a:ea typeface="Arial" panose="020B0604020202020204"/>
              <a:cs typeface="Times New Roman" panose="02020603050405020304" charset="0"/>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6"/>
          <p:cNvSpPr txBox="1"/>
          <p:nvPr>
            <p:ph type="title"/>
          </p:nvPr>
        </p:nvSpPr>
        <p:spPr>
          <a:xfrm>
            <a:off x="628650" y="355795"/>
            <a:ext cx="7886700" cy="61458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panose="020F0502020204030204"/>
              <a:buNone/>
            </a:pP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alibri" panose="020F0502020204030204"/>
              <a:buNone/>
            </a:pPr>
            <a:r>
              <a:rPr lang="en-US" sz="3200"/>
              <a:t>Nội dung</a:t>
            </a:r>
            <a:endParaRPr lang="en-US" sz="3200"/>
          </a:p>
        </p:txBody>
      </p:sp>
      <p:sp>
        <p:nvSpPr>
          <p:cNvPr id="96" name="Google Shape;96;p2"/>
          <p:cNvSpPr/>
          <p:nvPr/>
        </p:nvSpPr>
        <p:spPr>
          <a:xfrm>
            <a:off x="2987950" y="2997383"/>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Biểu đồ phân tích ca sử dụng</a:t>
            </a:r>
            <a:endPar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8" name="Google Shape;98;p2"/>
          <p:cNvSpPr/>
          <p:nvPr/>
        </p:nvSpPr>
        <p:spPr>
          <a:xfrm>
            <a:off x="2574709" y="186515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Biểu đồ lớp thực thể</a:t>
            </a:r>
            <a:endPar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9" name="Google Shape;99;p2"/>
          <p:cNvSpPr/>
          <p:nvPr/>
        </p:nvSpPr>
        <p:spPr>
          <a:xfrm>
            <a:off x="1472079" y="86617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Phân công phụ trách đề tài</a:t>
            </a:r>
            <a:endPar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00" name="Google Shape;100;p2"/>
          <p:cNvGrpSpPr/>
          <p:nvPr/>
        </p:nvGrpSpPr>
        <p:grpSpPr>
          <a:xfrm>
            <a:off x="1154579" y="955079"/>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7" name="Google Shape;107;p2"/>
          <p:cNvGrpSpPr/>
          <p:nvPr/>
        </p:nvGrpSpPr>
        <p:grpSpPr>
          <a:xfrm>
            <a:off x="2088300" y="1999455"/>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a:off x="2512971" y="3079616"/>
            <a:ext cx="355600" cy="381000"/>
            <a:chOff x="2078" y="1680"/>
            <a:chExt cx="1615" cy="1615"/>
          </a:xfrm>
        </p:grpSpPr>
        <p:sp>
          <p:nvSpPr>
            <p:cNvPr id="122" name="Google Shape;122;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5" name="Google Shape;125;p2"/>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6" name="Google Shape;126;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8" name="Google Shape;138;p2"/>
          <p:cNvSpPr/>
          <p:nvPr/>
        </p:nvSpPr>
        <p:spPr>
          <a:xfrm>
            <a:off x="2699736" y="5300963"/>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Arial" panose="020B0604020202020204"/>
                <a:ea typeface="Arial" panose="020B0604020202020204"/>
                <a:cs typeface="Arial" panose="020B0604020202020204"/>
                <a:sym typeface="Arial" panose="020B0604020202020204"/>
              </a:rPr>
              <a:t>Biểu đồ tuần tự</a:t>
            </a:r>
            <a:endParaRPr lang="en-US" sz="1800" b="1">
              <a:solidFill>
                <a:schemeClr val="dk1"/>
              </a:solidFill>
              <a:latin typeface="Arial" panose="020B0604020202020204"/>
              <a:ea typeface="Arial" panose="020B0604020202020204"/>
              <a:cs typeface="Arial" panose="020B0604020202020204"/>
              <a:sym typeface="Arial" panose="020B0604020202020204"/>
            </a:endParaRPr>
          </a:p>
        </p:txBody>
      </p:sp>
      <p:sp>
        <p:nvSpPr>
          <p:cNvPr id="139" name="Google Shape;139;p2"/>
          <p:cNvSpPr/>
          <p:nvPr/>
        </p:nvSpPr>
        <p:spPr>
          <a:xfrm>
            <a:off x="2987841" y="412948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Arial" panose="020B0604020202020204"/>
                <a:ea typeface="Arial" panose="020B0604020202020204"/>
                <a:cs typeface="Arial" panose="020B0604020202020204"/>
                <a:sym typeface="Arial" panose="020B0604020202020204"/>
              </a:rPr>
              <a:t>Biểu đồ trạng thái</a:t>
            </a:r>
            <a:endParaRPr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40" name="Google Shape;140;p2"/>
          <p:cNvGrpSpPr/>
          <p:nvPr/>
        </p:nvGrpSpPr>
        <p:grpSpPr>
          <a:xfrm>
            <a:off x="2425231" y="4321893"/>
            <a:ext cx="381000" cy="381000"/>
            <a:chOff x="2078" y="1680"/>
            <a:chExt cx="1615" cy="1615"/>
          </a:xfrm>
        </p:grpSpPr>
        <p:sp>
          <p:nvSpPr>
            <p:cNvPr id="141" name="Google Shape;14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2" name="Google Shape;14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 name="Google Shape;14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6" name="Google Shape;14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2"/>
          <p:cNvGrpSpPr/>
          <p:nvPr/>
        </p:nvGrpSpPr>
        <p:grpSpPr>
          <a:xfrm>
            <a:off x="1921227" y="5383831"/>
            <a:ext cx="381000" cy="381000"/>
            <a:chOff x="2078" y="1680"/>
            <a:chExt cx="1615" cy="1615"/>
          </a:xfrm>
        </p:grpSpPr>
        <p:sp>
          <p:nvSpPr>
            <p:cNvPr id="148" name="Google Shape;14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9" name="Google Shape;14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0" name="Google Shape;15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1" name="Google Shape;15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2" name="Google Shape;15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3" name="Google Shape;15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 name="Text Box 5"/>
          <p:cNvSpPr txBox="1"/>
          <p:nvPr/>
        </p:nvSpPr>
        <p:spPr>
          <a:xfrm>
            <a:off x="5134610" y="3124835"/>
            <a:ext cx="3048000" cy="306705"/>
          </a:xfrm>
          <a:prstGeom prst="rect">
            <a:avLst/>
          </a:prstGeom>
          <a:noFill/>
        </p:spPr>
        <p:txBody>
          <a:bodyPr wrap="square" rtlCol="0">
            <a:spAutoFit/>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Nội dung</a:t>
            </a:r>
            <a:endParaRPr lang="en-US"/>
          </a:p>
        </p:txBody>
      </p:sp>
      <p:sp>
        <p:nvSpPr>
          <p:cNvPr id="96" name="Google Shape;96;p2"/>
          <p:cNvSpPr/>
          <p:nvPr/>
        </p:nvSpPr>
        <p:spPr>
          <a:xfrm>
            <a:off x="2987950" y="2997383"/>
            <a:ext cx="5186701"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Biểu đồ thành phần</a:t>
            </a:r>
            <a:endPar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8" name="Google Shape;98;p2"/>
          <p:cNvSpPr/>
          <p:nvPr/>
        </p:nvSpPr>
        <p:spPr>
          <a:xfrm>
            <a:off x="2574709" y="1865152"/>
            <a:ext cx="5424985"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Biểu đồ hoạt động</a:t>
            </a:r>
            <a:endPar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9" name="Google Shape;99;p2"/>
          <p:cNvSpPr/>
          <p:nvPr/>
        </p:nvSpPr>
        <p:spPr>
          <a:xfrm>
            <a:off x="1472079" y="866179"/>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rPr>
              <a:t>Biểu đồ lớp thiết kế</a:t>
            </a:r>
            <a:endParaRPr lang="en-US"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00" name="Google Shape;100;p2"/>
          <p:cNvGrpSpPr/>
          <p:nvPr/>
        </p:nvGrpSpPr>
        <p:grpSpPr>
          <a:xfrm>
            <a:off x="1154579" y="955079"/>
            <a:ext cx="381000" cy="381000"/>
            <a:chOff x="2078" y="1680"/>
            <a:chExt cx="1615" cy="1615"/>
          </a:xfrm>
        </p:grpSpPr>
        <p:sp>
          <p:nvSpPr>
            <p:cNvPr id="101" name="Google Shape;10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7" name="Google Shape;107;p2"/>
          <p:cNvGrpSpPr/>
          <p:nvPr/>
        </p:nvGrpSpPr>
        <p:grpSpPr>
          <a:xfrm>
            <a:off x="2088300" y="1999455"/>
            <a:ext cx="381000" cy="381000"/>
            <a:chOff x="2078" y="1680"/>
            <a:chExt cx="1615" cy="1615"/>
          </a:xfrm>
        </p:grpSpPr>
        <p:sp>
          <p:nvSpPr>
            <p:cNvPr id="108" name="Google Shape;108;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2254" y="1856"/>
              <a:ext cx="1262" cy="1264"/>
            </a:xfrm>
            <a:prstGeom prst="ellipse">
              <a:avLst/>
            </a:prstGeom>
            <a:gradFill>
              <a:gsLst>
                <a:gs pos="0">
                  <a:srgbClr val="000000"/>
                </a:gs>
                <a:gs pos="100000">
                  <a:srgbClr val="48BE67"/>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2"/>
            <p:cNvSpPr/>
            <p:nvPr/>
          </p:nvSpPr>
          <p:spPr>
            <a:xfrm>
              <a:off x="2337" y="1939"/>
              <a:ext cx="1096" cy="1098"/>
            </a:xfrm>
            <a:prstGeom prst="ellipse">
              <a:avLst/>
            </a:prstGeom>
            <a:gradFill>
              <a:gsLst>
                <a:gs pos="0">
                  <a:srgbClr val="48BE67"/>
                </a:gs>
                <a:gs pos="100000">
                  <a:srgbClr val="33884A"/>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a:off x="2512971" y="3079616"/>
            <a:ext cx="355600" cy="381000"/>
            <a:chOff x="2078" y="1680"/>
            <a:chExt cx="1615" cy="1615"/>
          </a:xfrm>
        </p:grpSpPr>
        <p:sp>
          <p:nvSpPr>
            <p:cNvPr id="122" name="Google Shape;122;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5" name="Google Shape;125;p2"/>
            <p:cNvSpPr/>
            <p:nvPr/>
          </p:nvSpPr>
          <p:spPr>
            <a:xfrm>
              <a:off x="2254" y="1856"/>
              <a:ext cx="1262" cy="1264"/>
            </a:xfrm>
            <a:prstGeom prst="ellipse">
              <a:avLst/>
            </a:prstGeom>
            <a:gradFill>
              <a:gsLst>
                <a:gs pos="0">
                  <a:srgbClr val="000000"/>
                </a:gs>
                <a:gs pos="100000">
                  <a:srgbClr val="E35E23"/>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6" name="Google Shape;126;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2337" y="1939"/>
              <a:ext cx="1096" cy="1098"/>
            </a:xfrm>
            <a:prstGeom prst="ellipse">
              <a:avLst/>
            </a:prstGeom>
            <a:gradFill>
              <a:gsLst>
                <a:gs pos="0">
                  <a:srgbClr val="E35E23"/>
                </a:gs>
                <a:gs pos="100000">
                  <a:srgbClr val="A34319"/>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36" name="Google Shape;136;p2"/>
          <p:cNvSpPr/>
          <p:nvPr/>
        </p:nvSpPr>
        <p:spPr>
          <a:xfrm rot="5400000">
            <a:off x="-2403921" y="1239529"/>
            <a:ext cx="4824413" cy="4770438"/>
          </a:xfrm>
          <a:custGeom>
            <a:avLst/>
            <a:gdLst/>
            <a:ahLst/>
            <a:cxnLst/>
            <a:rect l="l" t="t" r="r" b="b"/>
            <a:pathLst>
              <a:path w="21600" h="21600" extrusionOk="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a:gsLst>
              <a:gs pos="0">
                <a:srgbClr val="F4F4F4"/>
              </a:gs>
              <a:gs pos="50000">
                <a:schemeClr val="lt2"/>
              </a:gs>
              <a:gs pos="100000">
                <a:srgbClr val="F4F4F4"/>
              </a:gs>
            </a:gsLst>
            <a:lin ang="0" scaled="0"/>
          </a:gradFill>
          <a:ln w="9525" cap="flat" cmpd="sng">
            <a:solidFill>
              <a:srgbClr val="B3ABE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2"/>
          <p:cNvSpPr/>
          <p:nvPr/>
        </p:nvSpPr>
        <p:spPr>
          <a:xfrm rot="5400000" flipH="1">
            <a:off x="-1998313" y="1675297"/>
            <a:ext cx="4032250" cy="3929063"/>
          </a:xfrm>
          <a:custGeom>
            <a:avLst/>
            <a:gdLst/>
            <a:ahLst/>
            <a:cxnLst/>
            <a:rect l="l" t="t" r="r" b="b"/>
            <a:pathLst>
              <a:path w="21600" h="21600" extrusionOk="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9" name="Google Shape;139;p2"/>
          <p:cNvSpPr/>
          <p:nvPr/>
        </p:nvSpPr>
        <p:spPr>
          <a:xfrm>
            <a:off x="2987841" y="4129488"/>
            <a:ext cx="5168900" cy="508000"/>
          </a:xfrm>
          <a:prstGeom prst="roundRect">
            <a:avLst>
              <a:gd name="adj" fmla="val 50000"/>
            </a:avLst>
          </a:pr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Arial" panose="020B0604020202020204"/>
                <a:ea typeface="Arial" panose="020B0604020202020204"/>
                <a:cs typeface="Arial" panose="020B0604020202020204"/>
                <a:sym typeface="Arial" panose="020B0604020202020204"/>
              </a:rPr>
              <a:t>Biểu đồ triển khai</a:t>
            </a:r>
            <a:endParaRPr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40" name="Google Shape;140;p2"/>
          <p:cNvGrpSpPr/>
          <p:nvPr/>
        </p:nvGrpSpPr>
        <p:grpSpPr>
          <a:xfrm>
            <a:off x="2425231" y="4321893"/>
            <a:ext cx="381000" cy="381000"/>
            <a:chOff x="2078" y="1680"/>
            <a:chExt cx="1615" cy="1615"/>
          </a:xfrm>
        </p:grpSpPr>
        <p:sp>
          <p:nvSpPr>
            <p:cNvPr id="141" name="Google Shape;141;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2" name="Google Shape;142;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a:off x="2254" y="1856"/>
              <a:ext cx="1262" cy="1264"/>
            </a:xfrm>
            <a:prstGeom prst="ellipse">
              <a:avLst/>
            </a:prstGeom>
            <a:gradFill>
              <a:gsLst>
                <a:gs pos="0">
                  <a:srgbClr val="000000"/>
                </a:gs>
                <a:gs pos="100000">
                  <a:srgbClr val="FFCC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5" name="Google Shape;145;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6" name="Google Shape;146;p2"/>
            <p:cNvSpPr/>
            <p:nvPr/>
          </p:nvSpPr>
          <p:spPr>
            <a:xfrm>
              <a:off x="2337" y="1939"/>
              <a:ext cx="1096" cy="1098"/>
            </a:xfrm>
            <a:prstGeom prst="ellipse">
              <a:avLst/>
            </a:prstGeom>
            <a:gradFill>
              <a:gsLst>
                <a:gs pos="0">
                  <a:srgbClr val="FFCC00"/>
                </a:gs>
                <a:gs pos="100000">
                  <a:srgbClr val="B79200"/>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 name="Text Box 5"/>
          <p:cNvSpPr txBox="1"/>
          <p:nvPr/>
        </p:nvSpPr>
        <p:spPr>
          <a:xfrm>
            <a:off x="5134610" y="3124835"/>
            <a:ext cx="3048000" cy="306705"/>
          </a:xfrm>
          <a:prstGeom prst="rect">
            <a:avLst/>
          </a:prstGeom>
          <a:noFill/>
        </p:spPr>
        <p:txBody>
          <a:bodyPr wrap="square" rtlCol="0">
            <a:spAutoFit/>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4"/>
          <p:cNvSpPr txBox="1"/>
          <p:nvPr>
            <p:ph type="title"/>
          </p:nvPr>
        </p:nvSpPr>
        <p:spPr>
          <a:xfrm>
            <a:off x="290146" y="0"/>
            <a:ext cx="7658100" cy="58908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Calibri" panose="020F0502020204030204"/>
              <a:buNone/>
            </a:pPr>
            <a:r>
              <a:rPr lang="en-US"/>
              <a:t>Phân công phụ trách đề tài</a:t>
            </a:r>
            <a:endParaRPr lang="en-US"/>
          </a:p>
        </p:txBody>
      </p:sp>
      <p:sp>
        <p:nvSpPr>
          <p:cNvPr id="222" name="Google Shape;222;p4"/>
          <p:cNvSpPr txBox="1"/>
          <p:nvPr>
            <p:ph type="body" idx="1"/>
          </p:nvPr>
        </p:nvSpPr>
        <p:spPr>
          <a:xfrm>
            <a:off x="290146" y="861646"/>
            <a:ext cx="8572500" cy="5460023"/>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150000"/>
              </a:lnSpc>
              <a:spcBef>
                <a:spcPts val="0"/>
              </a:spcBef>
              <a:spcAft>
                <a:spcPts val="0"/>
              </a:spcAft>
              <a:buClr>
                <a:schemeClr val="dk1"/>
              </a:buClr>
              <a:buSzPts val="2400"/>
              <a:buNone/>
            </a:pPr>
            <a:r>
              <a:rPr lang="en-US" sz="2000">
                <a:latin typeface="Times New Roman" panose="02020603050405020304" charset="0"/>
                <a:cs typeface="Times New Roman" panose="02020603050405020304" charset="0"/>
              </a:rPr>
              <a:t>- Để xây dựng hệ thống quản lý cửa hàng bán văn phòng phẩm gồm các hoạt động quản lý thông tin nhân viên(chỉ dành cho chủ cửa hàng), quản lý thông tin hàng hóa, quản lý danh mục, quản lý thông tin nhà cung cấp(chỉ dành cho chủ cửa hàng), quản lý hoạt động nhập, bán hàng và thống kê</a:t>
            </a:r>
            <a:endParaRPr lang="en-US" sz="2000">
              <a:latin typeface="Times New Roman" panose="02020603050405020304" charset="0"/>
              <a:cs typeface="Times New Roman" panose="02020603050405020304" charset="0"/>
            </a:endParaRPr>
          </a:p>
          <a:p>
            <a:pPr marL="0" lvl="0" indent="0" algn="just" rtl="0">
              <a:lnSpc>
                <a:spcPct val="150000"/>
              </a:lnSpc>
              <a:spcBef>
                <a:spcPts val="0"/>
              </a:spcBef>
              <a:spcAft>
                <a:spcPts val="0"/>
              </a:spcAft>
              <a:buClr>
                <a:schemeClr val="dk1"/>
              </a:buClr>
              <a:buSzPts val="2400"/>
              <a:buNone/>
            </a:pPr>
            <a:endParaRPr lang="en-US" sz="2000">
              <a:latin typeface="Arial" panose="020B0604020202020204" pitchFamily="34" charset="0"/>
              <a:cs typeface="Arial" panose="020B0604020202020204" pitchFamily="34" charset="0"/>
            </a:endParaRPr>
          </a:p>
          <a:p>
            <a:pPr marL="0" lvl="1" indent="0" algn="just" rtl="0">
              <a:lnSpc>
                <a:spcPct val="120000"/>
              </a:lnSpc>
              <a:spcBef>
                <a:spcPts val="0"/>
              </a:spcBef>
              <a:spcAft>
                <a:spcPts val="0"/>
              </a:spcAft>
              <a:buClr>
                <a:schemeClr val="dk1"/>
              </a:buClr>
              <a:buSzPts val="2400"/>
              <a:buNone/>
            </a:pPr>
            <a:endParaRPr lang="en-US" sz="2000">
              <a:solidFill>
                <a:srgbClr val="000000"/>
              </a:solidFill>
              <a:latin typeface="Noto Serif Display" panose="02020502080505020204"/>
              <a:ea typeface="Noto Serif Display" panose="02020502080505020204"/>
              <a:cs typeface="Noto Serif Display" panose="02020502080505020204"/>
              <a:sym typeface="Noto Serif Display" panose="02020502080505020204"/>
            </a:endParaRPr>
          </a:p>
          <a:p>
            <a:pPr marL="228600" lvl="0" indent="-228600" algn="just" rtl="0">
              <a:lnSpc>
                <a:spcPct val="120000"/>
              </a:lnSpc>
              <a:spcBef>
                <a:spcPts val="0"/>
              </a:spcBef>
              <a:spcAft>
                <a:spcPts val="0"/>
              </a:spcAft>
              <a:buClr>
                <a:schemeClr val="dk1"/>
              </a:buClr>
              <a:buSzPts val="2400"/>
              <a:buChar char="•"/>
            </a:pPr>
            <a:endParaRPr lang="en-US" sz="2000"/>
          </a:p>
        </p:txBody>
      </p:sp>
      <p:graphicFrame>
        <p:nvGraphicFramePr>
          <p:cNvPr id="2" name="Table 1"/>
          <p:cNvGraphicFramePr/>
          <p:nvPr/>
        </p:nvGraphicFramePr>
        <p:xfrm>
          <a:off x="1403350" y="2852420"/>
          <a:ext cx="6400165" cy="1524000"/>
        </p:xfrm>
        <a:graphic>
          <a:graphicData uri="http://schemas.openxmlformats.org/drawingml/2006/table">
            <a:tbl>
              <a:tblPr firstRow="1" bandRow="1">
                <a:tableStyleId>{5C22544A-7EE6-4342-B048-85BDC9FD1C3A}</a:tableStyleId>
              </a:tblPr>
              <a:tblGrid>
                <a:gridCol w="3199765"/>
                <a:gridCol w="3199765"/>
              </a:tblGrid>
              <a:tr h="381000">
                <a:tc>
                  <a:txBody>
                    <a:bodyPr/>
                    <a:p>
                      <a:pPr algn="ctr">
                        <a:buNone/>
                      </a:pPr>
                      <a:r>
                        <a:rPr lang="en-US" sz="1600">
                          <a:latin typeface="Times New Roman" panose="02020603050405020304" charset="0"/>
                          <a:cs typeface="Times New Roman" panose="02020603050405020304" charset="0"/>
                        </a:rPr>
                        <a:t>Usecase</a:t>
                      </a:r>
                      <a:endParaRPr lang="en-US" sz="1600">
                        <a:latin typeface="Times New Roman" panose="02020603050405020304" charset="0"/>
                        <a:cs typeface="Times New Roman" panose="02020603050405020304" charset="0"/>
                      </a:endParaRPr>
                    </a:p>
                  </a:txBody>
                  <a:tcPr anchor="ctr" anchorCtr="0"/>
                </a:tc>
                <a:tc>
                  <a:txBody>
                    <a:bodyPr/>
                    <a:p>
                      <a:pPr algn="ctr">
                        <a:buNone/>
                      </a:pPr>
                      <a:r>
                        <a:rPr lang="en-US" sz="1600">
                          <a:latin typeface="Times New Roman" panose="02020603050405020304" charset="0"/>
                          <a:cs typeface="Times New Roman" panose="02020603050405020304" charset="0"/>
                        </a:rPr>
                        <a:t>Phụ trách</a:t>
                      </a:r>
                      <a:endParaRPr lang="en-US" sz="1600">
                        <a:latin typeface="Times New Roman" panose="02020603050405020304" charset="0"/>
                        <a:cs typeface="Times New Roman" panose="02020603050405020304" charset="0"/>
                      </a:endParaRPr>
                    </a:p>
                  </a:txBody>
                  <a:tcPr anchor="ctr" anchorCtr="0"/>
                </a:tc>
              </a:tr>
              <a:tr h="381000">
                <a:tc>
                  <a:txBody>
                    <a:bodyPr/>
                    <a:p>
                      <a:pPr algn="ctr">
                        <a:buNone/>
                      </a:pPr>
                      <a:r>
                        <a:rPr lang="en-US" sz="1600">
                          <a:latin typeface="Times New Roman" panose="02020603050405020304" charset="0"/>
                          <a:cs typeface="Times New Roman" panose="02020603050405020304" charset="0"/>
                        </a:rPr>
                        <a:t>Đăng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Nhân viên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Nhà cung cấp</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Trần Thu Hà</a:t>
                      </a:r>
                      <a:endParaRPr lang="en-US" sz="1600">
                        <a:latin typeface="Times New Roman" panose="02020603050405020304" charset="0"/>
                        <a:cs typeface="Times New Roman" panose="02020603050405020304" charset="0"/>
                      </a:endParaRPr>
                    </a:p>
                  </a:txBody>
                  <a:tcPr/>
                </a:tc>
              </a:tr>
              <a:tr h="381000">
                <a:tc>
                  <a:txBody>
                    <a:bodyPr/>
                    <a:p>
                      <a:pPr algn="ctr">
                        <a:buNone/>
                      </a:pPr>
                      <a:r>
                        <a:rPr lang="en-US" sz="1600">
                          <a:latin typeface="Times New Roman" panose="02020603050405020304" charset="0"/>
                          <a:cs typeface="Times New Roman" panose="02020603050405020304" charset="0"/>
                        </a:rPr>
                        <a:t>Danh mục</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Đơn hàng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Chi tiết đơn hàng nhập</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Lê Thị Ánh</a:t>
                      </a:r>
                      <a:endParaRPr lang="en-US" sz="1600">
                        <a:latin typeface="Times New Roman" panose="02020603050405020304" charset="0"/>
                        <a:cs typeface="Times New Roman" panose="02020603050405020304" charset="0"/>
                      </a:endParaRPr>
                    </a:p>
                  </a:txBody>
                  <a:tcPr/>
                </a:tc>
              </a:tr>
              <a:tr h="381000">
                <a:tc>
                  <a:txBody>
                    <a:bodyPr/>
                    <a:p>
                      <a:pPr algn="ctr">
                        <a:buNone/>
                      </a:pPr>
                      <a:r>
                        <a:rPr lang="en-US" sz="1600">
                          <a:latin typeface="Times New Roman" panose="02020603050405020304" charset="0"/>
                          <a:cs typeface="Times New Roman" panose="02020603050405020304" charset="0"/>
                        </a:rPr>
                        <a:t>Sản phẩm</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Đơn hàng bán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Chi tiết đơn hàng bán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Thống kê</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Nguyễn Minh Hiền</a:t>
                      </a:r>
                      <a:endParaRPr lang="en-US" sz="16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Biểu đồ lớp thực thể</a:t>
            </a:r>
            <a:endParaRPr lang="en-US"/>
          </a:p>
        </p:txBody>
      </p:sp>
      <p:pic>
        <p:nvPicPr>
          <p:cNvPr id="33" name="Picture 33"/>
          <p:cNvPicPr>
            <a:picLocks noChangeAspect="1"/>
          </p:cNvPicPr>
          <p:nvPr>
            <p:ph type="pic" idx="2"/>
          </p:nvPr>
        </p:nvPicPr>
        <p:blipFill>
          <a:blip r:embed="rId1">
            <a:extLst>
              <a:ext uri="{28A0092B-C50C-407E-A947-70E740481C1C}">
                <a14:useLocalDpi xmlns:a14="http://schemas.microsoft.com/office/drawing/2010/main" val="0"/>
              </a:ext>
            </a:extLst>
          </a:blip>
          <a:stretch>
            <a:fillRect/>
          </a:stretch>
        </p:blipFill>
        <p:spPr>
          <a:xfrm>
            <a:off x="960120" y="836295"/>
            <a:ext cx="7420610" cy="49422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Biểu đồ lớp thực thể</a:t>
            </a:r>
            <a:endParaRPr lang="en-US"/>
          </a:p>
        </p:txBody>
      </p:sp>
      <p:graphicFrame>
        <p:nvGraphicFramePr>
          <p:cNvPr id="5" name="Picture Placeholder 4"/>
          <p:cNvGraphicFramePr/>
          <p:nvPr>
            <p:ph type="pic" idx="2"/>
            <p:custDataLst>
              <p:tags r:id="rId1"/>
            </p:custDataLst>
          </p:nvPr>
        </p:nvGraphicFramePr>
        <p:xfrm>
          <a:off x="1043305" y="1700530"/>
          <a:ext cx="7466330" cy="3375025"/>
        </p:xfrm>
        <a:graphic>
          <a:graphicData uri="http://schemas.openxmlformats.org/drawingml/2006/table">
            <a:tbl>
              <a:tblPr firstRow="1" bandRow="1">
                <a:tableStyleId>{5C22544A-7EE6-4342-B048-85BDC9FD1C3A}</a:tableStyleId>
              </a:tblPr>
              <a:tblGrid>
                <a:gridCol w="3733165"/>
                <a:gridCol w="3733165"/>
              </a:tblGrid>
              <a:tr h="461645">
                <a:tc>
                  <a:txBody>
                    <a:bodyPr/>
                    <a:p>
                      <a:pPr algn="ctr">
                        <a:buNone/>
                      </a:pPr>
                      <a:r>
                        <a:rPr lang="en-US" sz="1600">
                          <a:latin typeface="Times New Roman" panose="02020603050405020304" charset="0"/>
                          <a:cs typeface="Times New Roman" panose="02020603050405020304" charset="0"/>
                        </a:rPr>
                        <a:t>Lớp đối tượng</a:t>
                      </a:r>
                      <a:endParaRPr lang="en-US" sz="1600">
                        <a:latin typeface="Times New Roman" panose="02020603050405020304" charset="0"/>
                        <a:cs typeface="Times New Roman" panose="02020603050405020304" charset="0"/>
                      </a:endParaRPr>
                    </a:p>
                  </a:txBody>
                  <a:tcPr anchor="ctr" anchorCtr="0"/>
                </a:tc>
                <a:tc>
                  <a:txBody>
                    <a:bodyPr/>
                    <a:p>
                      <a:pPr algn="ctr">
                        <a:buNone/>
                      </a:pPr>
                      <a:r>
                        <a:rPr lang="en-US" sz="1600">
                          <a:latin typeface="Times New Roman" panose="02020603050405020304" charset="0"/>
                          <a:cs typeface="Times New Roman" panose="02020603050405020304" charset="0"/>
                        </a:rPr>
                        <a:t>Phụ trách</a:t>
                      </a:r>
                      <a:endParaRPr lang="en-US" sz="1600">
                        <a:latin typeface="Times New Roman" panose="02020603050405020304" charset="0"/>
                        <a:cs typeface="Times New Roman" panose="02020603050405020304" charset="0"/>
                      </a:endParaRPr>
                    </a:p>
                  </a:txBody>
                  <a:tcPr anchor="ctr" anchorCtr="0"/>
                </a:tc>
              </a:tr>
              <a:tr h="842010">
                <a:tc>
                  <a:txBody>
                    <a:bodyPr/>
                    <a:p>
                      <a:pPr algn="ctr">
                        <a:buNone/>
                      </a:pPr>
                      <a:r>
                        <a:rPr lang="en-US" sz="1600">
                          <a:latin typeface="Times New Roman" panose="02020603050405020304" charset="0"/>
                          <a:cs typeface="Times New Roman" panose="02020603050405020304" charset="0"/>
                        </a:rPr>
                        <a:t>NhanVien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NhaCungCap</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Trần Thu Hà</a:t>
                      </a:r>
                      <a:endParaRPr lang="en-US" sz="1600">
                        <a:latin typeface="Times New Roman" panose="02020603050405020304" charset="0"/>
                        <a:cs typeface="Times New Roman" panose="02020603050405020304" charset="0"/>
                      </a:endParaRPr>
                    </a:p>
                  </a:txBody>
                  <a:tcPr/>
                </a:tc>
              </a:tr>
              <a:tr h="973455">
                <a:tc>
                  <a:txBody>
                    <a:bodyPr/>
                    <a:p>
                      <a:pPr algn="ctr">
                        <a:buNone/>
                      </a:pPr>
                      <a:r>
                        <a:rPr lang="en-US" sz="1600">
                          <a:latin typeface="Times New Roman" panose="02020603050405020304" charset="0"/>
                          <a:cs typeface="Times New Roman" panose="02020603050405020304" charset="0"/>
                        </a:rPr>
                        <a:t>DanhMuc</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 HoaDonNhap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 CTHDN</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Lê Thị Ánh</a:t>
                      </a:r>
                      <a:endParaRPr lang="en-US" sz="1600">
                        <a:latin typeface="Times New Roman" panose="02020603050405020304" charset="0"/>
                        <a:cs typeface="Times New Roman" panose="02020603050405020304" charset="0"/>
                      </a:endParaRPr>
                    </a:p>
                  </a:txBody>
                  <a:tcPr/>
                </a:tc>
              </a:tr>
              <a:tr h="1097915">
                <a:tc>
                  <a:txBody>
                    <a:bodyPr/>
                    <a:p>
                      <a:pPr algn="ctr">
                        <a:buNone/>
                      </a:pPr>
                      <a:r>
                        <a:rPr lang="en-US" sz="1600">
                          <a:latin typeface="Times New Roman" panose="02020603050405020304" charset="0"/>
                          <a:cs typeface="Times New Roman" panose="02020603050405020304" charset="0"/>
                        </a:rPr>
                        <a:t>SanPham</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HoaDonBan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CTHDB</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Nguyễn Minh Hiền</a:t>
                      </a:r>
                      <a:endParaRPr lang="en-US" sz="16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Biểu đồ phân tích ca sử dụng</a:t>
            </a:r>
            <a:endParaRPr lang="en-US"/>
          </a:p>
        </p:txBody>
      </p:sp>
      <p:graphicFrame>
        <p:nvGraphicFramePr>
          <p:cNvPr id="5" name="Picture Placeholder 4"/>
          <p:cNvGraphicFramePr/>
          <p:nvPr>
            <p:ph type="pic" idx="2"/>
            <p:custDataLst>
              <p:tags r:id="rId1"/>
            </p:custDataLst>
          </p:nvPr>
        </p:nvGraphicFramePr>
        <p:xfrm>
          <a:off x="798830" y="1285875"/>
          <a:ext cx="7725410" cy="4286885"/>
        </p:xfrm>
        <a:graphic>
          <a:graphicData uri="http://schemas.openxmlformats.org/drawingml/2006/table">
            <a:tbl>
              <a:tblPr firstRow="1" bandRow="1">
                <a:tableStyleId>{5C22544A-7EE6-4342-B048-85BDC9FD1C3A}</a:tableStyleId>
              </a:tblPr>
              <a:tblGrid>
                <a:gridCol w="3862705"/>
                <a:gridCol w="3862705"/>
              </a:tblGrid>
              <a:tr h="471170">
                <a:tc>
                  <a:txBody>
                    <a:bodyPr/>
                    <a:p>
                      <a:pPr algn="ctr">
                        <a:buNone/>
                      </a:pPr>
                      <a:r>
                        <a:rPr lang="en-US" sz="1600">
                          <a:latin typeface="Times New Roman" panose="02020603050405020304" charset="0"/>
                          <a:cs typeface="Times New Roman" panose="02020603050405020304" charset="0"/>
                        </a:rPr>
                        <a:t>Usecase</a:t>
                      </a:r>
                      <a:endParaRPr lang="en-US" sz="1600">
                        <a:latin typeface="Times New Roman" panose="02020603050405020304" charset="0"/>
                        <a:cs typeface="Times New Roman" panose="02020603050405020304" charset="0"/>
                      </a:endParaRPr>
                    </a:p>
                  </a:txBody>
                  <a:tcPr anchor="ctr" anchorCtr="0"/>
                </a:tc>
                <a:tc>
                  <a:txBody>
                    <a:bodyPr/>
                    <a:p>
                      <a:pPr algn="ctr">
                        <a:buNone/>
                      </a:pPr>
                      <a:r>
                        <a:rPr lang="en-US" sz="1600">
                          <a:latin typeface="Times New Roman" panose="02020603050405020304" charset="0"/>
                          <a:cs typeface="Times New Roman" panose="02020603050405020304" charset="0"/>
                        </a:rPr>
                        <a:t>Phụ trách</a:t>
                      </a:r>
                      <a:endParaRPr lang="en-US" sz="1600">
                        <a:latin typeface="Times New Roman" panose="02020603050405020304" charset="0"/>
                        <a:cs typeface="Times New Roman" panose="02020603050405020304" charset="0"/>
                      </a:endParaRPr>
                    </a:p>
                  </a:txBody>
                  <a:tcPr anchor="ctr" anchorCtr="0"/>
                </a:tc>
              </a:tr>
              <a:tr h="1158875">
                <a:tc>
                  <a:txBody>
                    <a:bodyPr/>
                    <a:p>
                      <a:pPr algn="ctr">
                        <a:buNone/>
                      </a:pPr>
                      <a:r>
                        <a:rPr lang="en-US" sz="1600">
                          <a:latin typeface="Times New Roman" panose="02020603050405020304" charset="0"/>
                          <a:cs typeface="Times New Roman" panose="02020603050405020304" charset="0"/>
                        </a:rPr>
                        <a:t>Đăng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Nhân viên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Nhà cung cấp</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Trần Thu Hà</a:t>
                      </a:r>
                      <a:endParaRPr lang="en-US" sz="1600">
                        <a:latin typeface="Times New Roman" panose="02020603050405020304" charset="0"/>
                        <a:cs typeface="Times New Roman" panose="02020603050405020304" charset="0"/>
                      </a:endParaRPr>
                    </a:p>
                  </a:txBody>
                  <a:tcPr/>
                </a:tc>
              </a:tr>
              <a:tr h="1156970">
                <a:tc>
                  <a:txBody>
                    <a:bodyPr/>
                    <a:p>
                      <a:pPr algn="ctr">
                        <a:buNone/>
                      </a:pPr>
                      <a:r>
                        <a:rPr lang="en-US" sz="1600">
                          <a:latin typeface="Times New Roman" panose="02020603050405020304" charset="0"/>
                          <a:cs typeface="Times New Roman" panose="02020603050405020304" charset="0"/>
                        </a:rPr>
                        <a:t>Danh mục</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Đơn hàng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Chi tiết đơn hàng nhập</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Lê Thị Ánh</a:t>
                      </a:r>
                      <a:endParaRPr lang="en-US" sz="1600">
                        <a:latin typeface="Times New Roman" panose="02020603050405020304" charset="0"/>
                        <a:cs typeface="Times New Roman" panose="02020603050405020304" charset="0"/>
                      </a:endParaRPr>
                    </a:p>
                  </a:txBody>
                  <a:tcPr/>
                </a:tc>
              </a:tr>
              <a:tr h="1499870">
                <a:tc>
                  <a:txBody>
                    <a:bodyPr/>
                    <a:p>
                      <a:pPr algn="ctr">
                        <a:buNone/>
                      </a:pPr>
                      <a:r>
                        <a:rPr lang="en-US" sz="1600">
                          <a:latin typeface="Times New Roman" panose="02020603050405020304" charset="0"/>
                          <a:cs typeface="Times New Roman" panose="02020603050405020304" charset="0"/>
                        </a:rPr>
                        <a:t>Sản phẩm</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Đơn hàng bán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Chi tiết đơn hàng bán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Thống kê</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Nguyễn Minh Hiền</a:t>
                      </a:r>
                      <a:endParaRPr lang="en-US" sz="16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Biểu đồ trạng thái</a:t>
            </a:r>
            <a:endParaRPr lang="en-US"/>
          </a:p>
        </p:txBody>
      </p:sp>
      <p:sp>
        <p:nvSpPr>
          <p:cNvPr id="3" name="Text Placeholder 2"/>
          <p:cNvSpPr/>
          <p:nvPr>
            <p:ph type="body" idx="1"/>
          </p:nvPr>
        </p:nvSpPr>
        <p:spPr/>
        <p:txBody>
          <a:bodyPr/>
          <a:p>
            <a:pPr marL="0" lvl="1" indent="0">
              <a:buNone/>
            </a:pPr>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0"/>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endParaRPr lang="en-US" sz="2000" b="1">
              <a:latin typeface="Arial" panose="020B0604020202020204" pitchFamily="34" charset="0"/>
              <a:cs typeface="Arial" panose="020B0604020202020204" pitchFamily="34" charset="0"/>
            </a:endParaRPr>
          </a:p>
        </p:txBody>
      </p:sp>
      <p:graphicFrame>
        <p:nvGraphicFramePr>
          <p:cNvPr id="6" name="Picture Placeholder 5"/>
          <p:cNvGraphicFramePr/>
          <p:nvPr>
            <p:ph type="pic" idx="2"/>
            <p:custDataLst>
              <p:tags r:id="rId1"/>
            </p:custDataLst>
          </p:nvPr>
        </p:nvGraphicFramePr>
        <p:xfrm>
          <a:off x="971550" y="1268730"/>
          <a:ext cx="7721600" cy="4163695"/>
        </p:xfrm>
        <a:graphic>
          <a:graphicData uri="http://schemas.openxmlformats.org/drawingml/2006/table">
            <a:tbl>
              <a:tblPr firstRow="1" bandRow="1">
                <a:tableStyleId>{5C22544A-7EE6-4342-B048-85BDC9FD1C3A}</a:tableStyleId>
              </a:tblPr>
              <a:tblGrid>
                <a:gridCol w="3860800"/>
                <a:gridCol w="3860800"/>
              </a:tblGrid>
              <a:tr h="534670">
                <a:tc>
                  <a:txBody>
                    <a:bodyPr/>
                    <a:p>
                      <a:pPr algn="ctr">
                        <a:buNone/>
                      </a:pPr>
                      <a:r>
                        <a:rPr lang="en-US" sz="1600">
                          <a:latin typeface="Times New Roman" panose="02020603050405020304" charset="0"/>
                          <a:cs typeface="Times New Roman" panose="02020603050405020304" charset="0"/>
                        </a:rPr>
                        <a:t>Biểu đồ trạng thái</a:t>
                      </a:r>
                      <a:endParaRPr lang="en-US" sz="1600">
                        <a:latin typeface="Times New Roman" panose="02020603050405020304" charset="0"/>
                        <a:cs typeface="Times New Roman" panose="02020603050405020304" charset="0"/>
                      </a:endParaRPr>
                    </a:p>
                  </a:txBody>
                  <a:tcPr anchor="ctr" anchorCtr="0"/>
                </a:tc>
                <a:tc>
                  <a:txBody>
                    <a:bodyPr/>
                    <a:p>
                      <a:pPr algn="ctr">
                        <a:buNone/>
                      </a:pPr>
                      <a:r>
                        <a:rPr lang="en-US" sz="1600">
                          <a:latin typeface="Times New Roman" panose="02020603050405020304" charset="0"/>
                          <a:cs typeface="Times New Roman" panose="02020603050405020304" charset="0"/>
                        </a:rPr>
                        <a:t>Phụ trách</a:t>
                      </a:r>
                      <a:endParaRPr lang="en-US" sz="1600">
                        <a:latin typeface="Times New Roman" panose="02020603050405020304" charset="0"/>
                        <a:cs typeface="Times New Roman" panose="02020603050405020304" charset="0"/>
                      </a:endParaRPr>
                    </a:p>
                  </a:txBody>
                  <a:tcPr anchor="ctr" anchorCtr="0"/>
                </a:tc>
              </a:tr>
              <a:tr h="1313180">
                <a:tc>
                  <a:txBody>
                    <a:bodyPr/>
                    <a:p>
                      <a:pPr algn="ctr">
                        <a:buNone/>
                      </a:pPr>
                      <a:r>
                        <a:rPr lang="en-US" sz="1600">
                          <a:latin typeface="Times New Roman" panose="02020603050405020304" charset="0"/>
                          <a:cs typeface="Times New Roman" panose="02020603050405020304" charset="0"/>
                        </a:rPr>
                        <a:t>Đăng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Sửa Nhân viên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Nhà cung cấp</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Trần Thu Hà</a:t>
                      </a:r>
                      <a:endParaRPr lang="en-US" sz="1600">
                        <a:latin typeface="Times New Roman" panose="02020603050405020304" charset="0"/>
                        <a:cs typeface="Times New Roman" panose="02020603050405020304" charset="0"/>
                      </a:endParaRPr>
                    </a:p>
                  </a:txBody>
                  <a:tcPr/>
                </a:tc>
              </a:tr>
              <a:tr h="946785">
                <a:tc>
                  <a:txBody>
                    <a:bodyPr/>
                    <a:p>
                      <a:pPr algn="ctr">
                        <a:buNone/>
                      </a:pPr>
                      <a:r>
                        <a:rPr lang="en-US" sz="1600">
                          <a:latin typeface="Times New Roman" panose="02020603050405020304" charset="0"/>
                          <a:cs typeface="Times New Roman" panose="02020603050405020304" charset="0"/>
                        </a:rPr>
                        <a:t>Quản lý Danh mục</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Thêm Hóa đơn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Sửa chi tiết đơn hàng nhập</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Lê Thị Ánh</a:t>
                      </a:r>
                      <a:endParaRPr lang="en-US" sz="1600">
                        <a:latin typeface="Times New Roman" panose="02020603050405020304" charset="0"/>
                        <a:cs typeface="Times New Roman" panose="02020603050405020304" charset="0"/>
                      </a:endParaRPr>
                    </a:p>
                  </a:txBody>
                  <a:tcPr/>
                </a:tc>
              </a:tr>
              <a:tr h="1369060">
                <a:tc>
                  <a:txBody>
                    <a:bodyPr/>
                    <a:p>
                      <a:pPr algn="ctr">
                        <a:buNone/>
                      </a:pPr>
                      <a:r>
                        <a:rPr lang="en-US" sz="1600">
                          <a:latin typeface="Times New Roman" panose="02020603050405020304" charset="0"/>
                          <a:cs typeface="Times New Roman" panose="02020603050405020304" charset="0"/>
                        </a:rPr>
                        <a:t>Quản lý Sản phẩm</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Tạo đơn hàng</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đơn hàng bán</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Nguyễn Minh Hiền</a:t>
                      </a:r>
                      <a:endParaRPr lang="en-US" sz="16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Biểu đồ tuần tự</a:t>
            </a:r>
            <a:endParaRPr lang="en-US"/>
          </a:p>
        </p:txBody>
      </p:sp>
      <p:sp>
        <p:nvSpPr>
          <p:cNvPr id="3" name="Text Placeholder 2"/>
          <p:cNvSpPr/>
          <p:nvPr>
            <p:ph type="body" idx="1"/>
          </p:nvPr>
        </p:nvSpPr>
        <p:spPr/>
        <p:txBody>
          <a:bodyPr/>
          <a:p>
            <a:pPr marL="0" lvl="1" indent="0">
              <a:lnSpc>
                <a:spcPct val="150000"/>
              </a:lnSpc>
              <a:buNone/>
            </a:pPr>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pPr marL="0" lvl="1"/>
            <a:endParaRPr lang="en-US" sz="2000">
              <a:solidFill>
                <a:srgbClr val="000000"/>
              </a:solidFill>
              <a:latin typeface="Arial" panose="020B0604020202020204" pitchFamily="34" charset="0"/>
              <a:ea typeface="Alatsi" panose="00000500000000000000"/>
              <a:cs typeface="Arial" panose="020B0604020202020204" pitchFamily="34" charset="0"/>
              <a:sym typeface="Alatsi" panose="00000500000000000000"/>
            </a:endParaRPr>
          </a:p>
          <a:p>
            <a:endParaRPr lang="en-US" sz="2000">
              <a:latin typeface="Arial" panose="020B0604020202020204" pitchFamily="34" charset="0"/>
              <a:cs typeface="Arial" panose="020B0604020202020204" pitchFamily="34" charset="0"/>
            </a:endParaRPr>
          </a:p>
        </p:txBody>
      </p:sp>
      <p:graphicFrame>
        <p:nvGraphicFramePr>
          <p:cNvPr id="4" name="Picture Placeholder 3"/>
          <p:cNvGraphicFramePr/>
          <p:nvPr>
            <p:ph type="pic" idx="2"/>
          </p:nvPr>
        </p:nvGraphicFramePr>
        <p:xfrm>
          <a:off x="971550" y="1268730"/>
          <a:ext cx="7721600" cy="4163695"/>
        </p:xfrm>
        <a:graphic>
          <a:graphicData uri="http://schemas.openxmlformats.org/drawingml/2006/table">
            <a:tbl>
              <a:tblPr firstRow="1" bandRow="1">
                <a:tableStyleId>{5C22544A-7EE6-4342-B048-85BDC9FD1C3A}</a:tableStyleId>
              </a:tblPr>
              <a:tblGrid>
                <a:gridCol w="3860800"/>
                <a:gridCol w="3860800"/>
              </a:tblGrid>
              <a:tr h="534670">
                <a:tc>
                  <a:txBody>
                    <a:bodyPr/>
                    <a:p>
                      <a:pPr algn="ctr">
                        <a:buNone/>
                      </a:pPr>
                      <a:r>
                        <a:rPr lang="en-US" sz="1600">
                          <a:latin typeface="Times New Roman" panose="02020603050405020304" charset="0"/>
                          <a:cs typeface="Times New Roman" panose="02020603050405020304" charset="0"/>
                        </a:rPr>
                        <a:t>Biểu đồ tuần tự</a:t>
                      </a:r>
                      <a:endParaRPr lang="en-US" sz="1600">
                        <a:latin typeface="Times New Roman" panose="02020603050405020304" charset="0"/>
                        <a:cs typeface="Times New Roman" panose="02020603050405020304" charset="0"/>
                      </a:endParaRPr>
                    </a:p>
                  </a:txBody>
                  <a:tcPr anchor="ctr" anchorCtr="0"/>
                </a:tc>
                <a:tc>
                  <a:txBody>
                    <a:bodyPr/>
                    <a:p>
                      <a:pPr algn="ctr">
                        <a:buNone/>
                      </a:pPr>
                      <a:r>
                        <a:rPr lang="en-US" sz="1600">
                          <a:latin typeface="Times New Roman" panose="02020603050405020304" charset="0"/>
                          <a:cs typeface="Times New Roman" panose="02020603050405020304" charset="0"/>
                        </a:rPr>
                        <a:t>Phụ trách</a:t>
                      </a:r>
                      <a:endParaRPr lang="en-US" sz="1600">
                        <a:latin typeface="Times New Roman" panose="02020603050405020304" charset="0"/>
                        <a:cs typeface="Times New Roman" panose="02020603050405020304" charset="0"/>
                      </a:endParaRPr>
                    </a:p>
                  </a:txBody>
                  <a:tcPr anchor="ctr" anchorCtr="0"/>
                </a:tc>
              </a:tr>
              <a:tr h="1313180">
                <a:tc>
                  <a:txBody>
                    <a:bodyPr/>
                    <a:p>
                      <a:pPr algn="ctr">
                        <a:buNone/>
                      </a:pPr>
                      <a:r>
                        <a:rPr lang="en-US" sz="1600">
                          <a:latin typeface="Times New Roman" panose="02020603050405020304" charset="0"/>
                          <a:cs typeface="Times New Roman" panose="02020603050405020304" charset="0"/>
                        </a:rPr>
                        <a:t>Đăng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Nhân viên</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Nhà cung cấp</a:t>
                      </a: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Trần Thu Hà</a:t>
                      </a:r>
                      <a:endParaRPr lang="en-US" sz="1600">
                        <a:latin typeface="Times New Roman" panose="02020603050405020304" charset="0"/>
                        <a:cs typeface="Times New Roman" panose="02020603050405020304" charset="0"/>
                      </a:endParaRPr>
                    </a:p>
                  </a:txBody>
                  <a:tcPr/>
                </a:tc>
              </a:tr>
              <a:tr h="946785">
                <a:tc>
                  <a:txBody>
                    <a:bodyPr/>
                    <a:p>
                      <a:pPr algn="ctr">
                        <a:buNone/>
                      </a:pPr>
                      <a:r>
                        <a:rPr lang="en-US" sz="1600">
                          <a:latin typeface="Times New Roman" panose="02020603050405020304" charset="0"/>
                          <a:cs typeface="Times New Roman" panose="02020603050405020304" charset="0"/>
                        </a:rPr>
                        <a:t>Quản lý Danh mục</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Hóa đơn nhập</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chi tiết hóa đơn nhập</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Lê Thị Ánh</a:t>
                      </a:r>
                      <a:endParaRPr lang="en-US" sz="1600">
                        <a:latin typeface="Times New Roman" panose="02020603050405020304" charset="0"/>
                        <a:cs typeface="Times New Roman" panose="02020603050405020304" charset="0"/>
                      </a:endParaRPr>
                    </a:p>
                  </a:txBody>
                  <a:tcPr/>
                </a:tc>
              </a:tr>
              <a:tr h="1369060">
                <a:tc>
                  <a:txBody>
                    <a:bodyPr/>
                    <a:p>
                      <a:pPr algn="ctr">
                        <a:buNone/>
                      </a:pPr>
                      <a:r>
                        <a:rPr lang="en-US" sz="1600">
                          <a:latin typeface="Times New Roman" panose="02020603050405020304" charset="0"/>
                          <a:cs typeface="Times New Roman" panose="02020603050405020304" charset="0"/>
                        </a:rPr>
                        <a:t>Quản lý Sản phẩm</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Tạo đơn hàng</a:t>
                      </a:r>
                      <a:endParaRPr lang="en-US" sz="1600">
                        <a:latin typeface="Times New Roman" panose="02020603050405020304" charset="0"/>
                        <a:cs typeface="Times New Roman" panose="02020603050405020304" charset="0"/>
                      </a:endParaRPr>
                    </a:p>
                    <a:p>
                      <a:pPr algn="ctr">
                        <a:buNone/>
                      </a:pPr>
                      <a:r>
                        <a:rPr lang="en-US" sz="1600">
                          <a:latin typeface="Times New Roman" panose="02020603050405020304" charset="0"/>
                          <a:cs typeface="Times New Roman" panose="02020603050405020304" charset="0"/>
                        </a:rPr>
                        <a:t>Quản lý đơn hàng bán</a:t>
                      </a:r>
                      <a:endParaRPr lang="en-US" sz="1600">
                        <a:latin typeface="Times New Roman" panose="02020603050405020304" charset="0"/>
                        <a:cs typeface="Times New Roman" panose="02020603050405020304" charset="0"/>
                      </a:endParaRPr>
                    </a:p>
                    <a:p>
                      <a:pPr algn="ctr">
                        <a:buNone/>
                      </a:pPr>
                      <a:endParaRPr lang="en-US" sz="1600">
                        <a:latin typeface="Times New Roman" panose="02020603050405020304" charset="0"/>
                        <a:cs typeface="Times New Roman" panose="02020603050405020304" charset="0"/>
                      </a:endParaRPr>
                    </a:p>
                  </a:txBody>
                  <a:tcPr/>
                </a:tc>
                <a:tc>
                  <a:txBody>
                    <a:bodyPr/>
                    <a:p>
                      <a:pPr algn="ctr">
                        <a:buNone/>
                      </a:pPr>
                      <a:r>
                        <a:rPr lang="en-US" sz="1600">
                          <a:latin typeface="Times New Roman" panose="02020603050405020304" charset="0"/>
                          <a:cs typeface="Times New Roman" panose="02020603050405020304" charset="0"/>
                        </a:rPr>
                        <a:t>Nguyễn Minh Hiền</a:t>
                      </a:r>
                      <a:endParaRPr lang="en-US" sz="1600">
                        <a:latin typeface="Times New Roman" panose="02020603050405020304" charset="0"/>
                        <a:cs typeface="Times New Roman" panose="02020603050405020304" charset="0"/>
                      </a:endParaRPr>
                    </a:p>
                  </a:txBody>
                  <a:tcPr/>
                </a:tc>
              </a:tr>
            </a:tbl>
          </a:graphicData>
        </a:graphic>
      </p:graphicFrame>
    </p:spTree>
  </p:cSld>
  <p:clrMapOvr>
    <a:masterClrMapping/>
  </p:clrMapOvr>
</p:sld>
</file>

<file path=ppt/tags/tag1.xml><?xml version="1.0" encoding="utf-8"?>
<p:tagLst xmlns:p="http://schemas.openxmlformats.org/presentationml/2006/main">
  <p:tag name="TABLE_ENDDRAG_ORIGIN_RECT" val="587*294"/>
  <p:tag name="TABLE_ENDDRAG_RECT" val="82*111*587*294"/>
</p:tagLst>
</file>

<file path=ppt/tags/tag2.xml><?xml version="1.0" encoding="utf-8"?>
<p:tagLst xmlns:p="http://schemas.openxmlformats.org/presentationml/2006/main">
  <p:tag name="TABLE_ENDDRAG_ORIGIN_RECT" val="608*337"/>
  <p:tag name="TABLE_ENDDRAG_RECT" val="65*131*608*337"/>
</p:tagLst>
</file>

<file path=ppt/tags/tag3.xml><?xml version="1.0" encoding="utf-8"?>
<p:tagLst xmlns:p="http://schemas.openxmlformats.org/presentationml/2006/main">
  <p:tag name="TABLE_ENDDRAG_ORIGIN_RECT" val="607*327"/>
  <p:tag name="TABLE_ENDDRAG_RECT" val="76*99*607*327"/>
</p:tagLst>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2849</Words>
  <Application>WPS Presentation</Application>
  <PresentationFormat/>
  <Paragraphs>255</Paragraphs>
  <Slides>15</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15</vt:i4>
      </vt:variant>
    </vt:vector>
  </HeadingPairs>
  <TitlesOfParts>
    <vt:vector size="32" baseType="lpstr">
      <vt:lpstr>Arial</vt:lpstr>
      <vt:lpstr>SimSun</vt:lpstr>
      <vt:lpstr>Wingdings</vt:lpstr>
      <vt:lpstr>Arial</vt:lpstr>
      <vt:lpstr>Calibri</vt:lpstr>
      <vt:lpstr>Times New Roman</vt:lpstr>
      <vt:lpstr>Noto Serif Display</vt:lpstr>
      <vt:lpstr>Alatsi</vt:lpstr>
      <vt:lpstr>Times New Roman</vt:lpstr>
      <vt:lpstr>Noto Sans Symbols</vt:lpstr>
      <vt:lpstr>Garamond</vt:lpstr>
      <vt:lpstr>Century Schoolbook</vt:lpstr>
      <vt:lpstr>Microsoft YaHei</vt:lpstr>
      <vt:lpstr>Arial Unicode MS</vt:lpstr>
      <vt:lpstr>PMingLiU-ExtB</vt:lpstr>
      <vt:lpstr>Segoe Print</vt:lpstr>
      <vt:lpstr>Office Theme</vt:lpstr>
      <vt:lpstr>Phân tích thiết kế và xây dựng quản lý cửa hàng bán văn phòng phẩm</vt:lpstr>
      <vt:lpstr>Nội dung</vt:lpstr>
      <vt:lpstr>Nội dung</vt:lpstr>
      <vt:lpstr>Phân công phụ trách đề tài</vt:lpstr>
      <vt:lpstr>Biểu đồ lớp thực thể</vt:lpstr>
      <vt:lpstr>Biểu đồ lớp thực thể</vt:lpstr>
      <vt:lpstr>Biểu đồ phân tích ca sử dụng</vt:lpstr>
      <vt:lpstr>Biểu đồ trạng thái</vt:lpstr>
      <vt:lpstr>Biểu đồ tuần tự</vt:lpstr>
      <vt:lpstr>Biểu đồ lớp thiết kế</vt:lpstr>
      <vt:lpstr>Biểu đồ hoạt động</vt:lpstr>
      <vt:lpstr>Biểu đồ thành phần</vt:lpstr>
      <vt:lpstr>Biểu đồ triển khai</vt:lpstr>
      <vt:lpstr>Tài liệu tham khảo</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&lt;TÊN ĐỀ TÀI&gt; Đảm bảo chất lượng phần mềm</dc:title>
  <dc:creator>Đỗ Thị Thu Trang</dc:creator>
  <cp:lastModifiedBy>Hà Trần</cp:lastModifiedBy>
  <cp:revision>13</cp:revision>
  <dcterms:created xsi:type="dcterms:W3CDTF">2024-11-05T14:39:00Z</dcterms:created>
  <dcterms:modified xsi:type="dcterms:W3CDTF">2024-12-26T09:07:39Z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1020E1EBF53B4095ABBF68F537CC4225_13</vt:lpwstr>
  </property>
  <property fmtid="{D5CDD505-2E9C-101B-9397-08002B2CF9AE}" pid="3" name="KSOProductBuildVer">
    <vt:lpwstr>1033-12.2.0.19307</vt:lpwstr>
  </property>
</Properties>
</file>